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76" r:id="rId2"/>
    <p:sldId id="277" r:id="rId3"/>
    <p:sldId id="278" r:id="rId4"/>
    <p:sldId id="290" r:id="rId5"/>
    <p:sldId id="291" r:id="rId6"/>
    <p:sldId id="280" r:id="rId7"/>
    <p:sldId id="281" r:id="rId8"/>
    <p:sldId id="282" r:id="rId9"/>
    <p:sldId id="283" r:id="rId10"/>
    <p:sldId id="289" r:id="rId11"/>
    <p:sldId id="284" r:id="rId12"/>
    <p:sldId id="285" r:id="rId13"/>
    <p:sldId id="288" r:id="rId14"/>
    <p:sldId id="286" r:id="rId15"/>
    <p:sldId id="257" r:id="rId16"/>
    <p:sldId id="258" r:id="rId17"/>
    <p:sldId id="259" r:id="rId18"/>
    <p:sldId id="279" r:id="rId19"/>
    <p:sldId id="260" r:id="rId20"/>
    <p:sldId id="294" r:id="rId21"/>
    <p:sldId id="298" r:id="rId22"/>
    <p:sldId id="262" r:id="rId23"/>
    <p:sldId id="263" r:id="rId24"/>
    <p:sldId id="267" r:id="rId25"/>
    <p:sldId id="295" r:id="rId26"/>
    <p:sldId id="296" r:id="rId27"/>
    <p:sldId id="297" r:id="rId28"/>
    <p:sldId id="292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81" d="100"/>
          <a:sy n="81" d="100"/>
        </p:scale>
        <p:origin x="150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8173E-E695-4C3F-A73C-39718993EE9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660BA-2B52-4319-AE59-2DC4C4EE2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3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E161C-CB8F-49E7-AF0E-D3237ECFCF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E993-B9E6-4464-924D-E8456E33DD9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2514-5FB7-4379-AC24-4C5445C5F6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E993-B9E6-4464-924D-E8456E33DD9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2514-5FB7-4379-AC24-4C5445C5F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E993-B9E6-4464-924D-E8456E33DD9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2514-5FB7-4379-AC24-4C5445C5F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CD930B-EB0C-2EE9-3D51-AAC85146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418DFE7-C28D-F86E-44B9-B1E4A380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1B32A5-46F8-DC79-3475-112106E4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263EA3-5DED-48C7-97B0-FC6914077E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849525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E993-B9E6-4464-924D-E8456E33DD9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2514-5FB7-4379-AC24-4C5445C5F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E993-B9E6-4464-924D-E8456E33DD9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2514-5FB7-4379-AC24-4C5445C5F6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E993-B9E6-4464-924D-E8456E33DD9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2514-5FB7-4379-AC24-4C5445C5F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E993-B9E6-4464-924D-E8456E33DD9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2514-5FB7-4379-AC24-4C5445C5F68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E993-B9E6-4464-924D-E8456E33DD9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2514-5FB7-4379-AC24-4C5445C5F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E993-B9E6-4464-924D-E8456E33DD9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2514-5FB7-4379-AC24-4C5445C5F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E993-B9E6-4464-924D-E8456E33DD9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2514-5FB7-4379-AC24-4C5445C5F68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E993-B9E6-4464-924D-E8456E33DD9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2514-5FB7-4379-AC24-4C5445C5F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755E993-B9E6-4464-924D-E8456E33DD9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D402514-5FB7-4379-AC24-4C5445C5F6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forms.office.com/Pages/ResponsePage.aspx?id=pn_A77MqyEGnCKQjOeA4oghxt_rcqYZHki3O5jWi87xUNVVCOUdZSkc5VkhMVlZXS0RaREU4N0tCWC4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8952" y="4572000"/>
            <a:ext cx="7546848" cy="1600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BEER MIDDLE SCHOOL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2" b="25402"/>
          <a:stretch>
            <a:fillRect/>
          </a:stretch>
        </p:blipFill>
        <p:spPr>
          <a:xfrm>
            <a:off x="762000" y="457200"/>
            <a:ext cx="7543800" cy="28956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dirty="0">
                <a:latin typeface="+mj-lt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1052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Offered in 7</a:t>
            </a:r>
            <a:r>
              <a:rPr lang="en-US" sz="24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and 8</a:t>
            </a:r>
            <a:r>
              <a:rPr lang="en-US" sz="24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grade as well</a:t>
            </a:r>
            <a:endParaRPr lang="en-US" sz="2400" dirty="0">
              <a:cs typeface="Aharoni" panose="02010803020104030203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57200"/>
            <a:ext cx="3482266" cy="4800600"/>
          </a:xfrm>
        </p:spPr>
        <p:txBody>
          <a:bodyPr>
            <a:normAutofit lnSpcReduction="10000"/>
          </a:bodyPr>
          <a:lstStyle/>
          <a:p>
            <a:pPr lvl="0" algn="ctr">
              <a:buClr>
                <a:srgbClr val="AD0101"/>
              </a:buClr>
            </a:pPr>
            <a:endParaRPr lang="en-US" sz="2400" dirty="0">
              <a:solidFill>
                <a:prstClr val="black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lvl="0" algn="ctr">
              <a:buClr>
                <a:srgbClr val="AD0101"/>
              </a:buClr>
            </a:pPr>
            <a:endParaRPr lang="en-US" sz="2400" dirty="0">
              <a:solidFill>
                <a:prstClr val="black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lvl="0" algn="ctr">
              <a:buClr>
                <a:srgbClr val="AD0101"/>
              </a:buClr>
            </a:pPr>
            <a:r>
              <a:rPr lang="en-US" sz="2400" dirty="0">
                <a:solidFill>
                  <a:prstClr val="black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Intro to Coding</a:t>
            </a:r>
            <a:endParaRPr lang="en-US" sz="24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>
              <a:buClr>
                <a:srgbClr val="AD0101"/>
              </a:buClr>
              <a:buFont typeface="Arial" charset="0"/>
              <a:buChar char="•"/>
            </a:pPr>
            <a:endParaRPr lang="en-US" sz="1000" dirty="0">
              <a:solidFill>
                <a:srgbClr val="30303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buClr>
                <a:srgbClr val="AD0101"/>
              </a:buClr>
            </a:pPr>
            <a:endParaRPr lang="en-US" sz="800" dirty="0">
              <a:solidFill>
                <a:srgbClr val="30303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>
              <a:buClr>
                <a:srgbClr val="AD0101"/>
              </a:buClr>
              <a:buFont typeface="Arial" charset="0"/>
              <a:buChar char="•"/>
            </a:pPr>
            <a:r>
              <a:rPr lang="en-US" sz="2000" dirty="0">
                <a:solidFill>
                  <a:srgbClr val="30303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Essential skills covered include:</a:t>
            </a:r>
          </a:p>
          <a:p>
            <a:pPr lvl="0">
              <a:buClr>
                <a:srgbClr val="AD0101"/>
              </a:buClr>
            </a:pPr>
            <a:r>
              <a:rPr lang="en-US" sz="2000" dirty="0">
                <a:solidFill>
                  <a:srgbClr val="30303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- Introduction to Coding and </a:t>
            </a:r>
          </a:p>
          <a:p>
            <a:pPr lvl="0">
              <a:buClr>
                <a:srgbClr val="AD0101"/>
              </a:buClr>
            </a:pPr>
            <a:r>
              <a:rPr lang="en-US" sz="2000" dirty="0">
                <a:solidFill>
                  <a:srgbClr val="30303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Computer Science</a:t>
            </a:r>
          </a:p>
          <a:p>
            <a:pPr lvl="0">
              <a:buClr>
                <a:srgbClr val="AD0101"/>
              </a:buClr>
            </a:pPr>
            <a:r>
              <a:rPr lang="en-US" sz="2000" dirty="0">
                <a:solidFill>
                  <a:srgbClr val="30303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- Cyber safety</a:t>
            </a:r>
          </a:p>
          <a:p>
            <a:pPr lvl="0">
              <a:buClr>
                <a:srgbClr val="AD0101"/>
              </a:buClr>
            </a:pPr>
            <a:r>
              <a:rPr lang="en-US" sz="2000" dirty="0">
                <a:solidFill>
                  <a:srgbClr val="30303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- Accountability</a:t>
            </a:r>
          </a:p>
          <a:p>
            <a:pPr lvl="0">
              <a:buClr>
                <a:srgbClr val="AD0101"/>
              </a:buClr>
            </a:pPr>
            <a:r>
              <a:rPr lang="en-US" sz="2000" dirty="0">
                <a:solidFill>
                  <a:srgbClr val="30303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- Efficiency Within the Field</a:t>
            </a:r>
          </a:p>
          <a:p>
            <a:pPr lvl="0">
              <a:buClr>
                <a:srgbClr val="AD0101"/>
              </a:buClr>
            </a:pPr>
            <a:r>
              <a:rPr lang="en-US" sz="2000" dirty="0">
                <a:solidFill>
                  <a:srgbClr val="30303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of Computer Science</a:t>
            </a:r>
          </a:p>
          <a:p>
            <a:pPr lvl="0">
              <a:buClr>
                <a:srgbClr val="AD0101"/>
              </a:buClr>
            </a:pPr>
            <a:r>
              <a:rPr lang="en-US" sz="2000" dirty="0">
                <a:solidFill>
                  <a:srgbClr val="303030"/>
                </a:solidFill>
                <a:cs typeface="Aharoni" panose="02010803020104030203" pitchFamily="2" charset="-79"/>
              </a:rPr>
              <a:t>         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899020"/>
            <a:ext cx="3462828" cy="1615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971800"/>
            <a:ext cx="2938527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3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1" y="457200"/>
            <a:ext cx="7696200" cy="59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Spanish A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Students will:</a:t>
            </a:r>
          </a:p>
          <a:p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     - build Spanish vocabulary</a:t>
            </a:r>
          </a:p>
          <a:p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     - develop basic conversation skills</a:t>
            </a:r>
          </a:p>
          <a:p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     - focus on </a:t>
            </a:r>
            <a:r>
              <a:rPr lang="en-US" sz="2800" u="sng" dirty="0">
                <a:latin typeface="Aharoni" panose="02010803020104030203" pitchFamily="2" charset="-79"/>
                <a:cs typeface="Aharoni" panose="02010803020104030203" pitchFamily="2" charset="-79"/>
              </a:rPr>
              <a:t>Mexican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culture</a:t>
            </a:r>
          </a:p>
          <a:p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     - also offered in 7</a:t>
            </a:r>
            <a:r>
              <a:rPr lang="en-US" sz="28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and 8</a:t>
            </a:r>
            <a:r>
              <a:rPr lang="en-US" sz="28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grade</a:t>
            </a:r>
          </a:p>
          <a:p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5" name="Picture 3" descr="C:\Users\Warren\AppData\Local\Microsoft\Windows\Temporary Internet Files\Content.IE5\MGOUVUC8\mexicanfla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247901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Warren\AppData\Local\Microsoft\Windows\Temporary Internet Files\Content.IE5\RKBT3H0S\spanish201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39206"/>
            <a:ext cx="1981200" cy="12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71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57200"/>
            <a:ext cx="7543799" cy="7963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Spanish B</a:t>
            </a:r>
          </a:p>
          <a:p>
            <a:pPr algn="ctr"/>
            <a:endParaRPr lang="en-US" sz="1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Students will:</a:t>
            </a:r>
          </a:p>
          <a:p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     - build Spanish vocabulary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     - develop basic conversation skills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     - focus on </a:t>
            </a:r>
            <a:r>
              <a:rPr lang="en-US" sz="2800" u="sng" dirty="0">
                <a:latin typeface="Aharoni" panose="02010803020104030203" pitchFamily="2" charset="-79"/>
                <a:cs typeface="Aharoni" panose="02010803020104030203" pitchFamily="2" charset="-79"/>
              </a:rPr>
              <a:t>Spanish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culture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     - also offered in </a:t>
            </a:r>
            <a:r>
              <a:rPr lang="en-US" sz="2000" dirty="0"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r>
              <a:rPr lang="en-US" sz="28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sz="2000" dirty="0"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r>
              <a:rPr lang="en-US" sz="28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grade</a:t>
            </a:r>
          </a:p>
          <a:p>
            <a:pPr marL="571500" indent="-571500">
              <a:buFont typeface="Arial" charset="0"/>
              <a:buChar char="•"/>
            </a:pP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Spanish A &amp; B are independent 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     of each other</a:t>
            </a:r>
          </a:p>
          <a:p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Warren\AppData\Local\Microsoft\Windows\Temporary Internet Files\Content.IE5\SZ86FQW5\Spain_fla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75" y="1371600"/>
            <a:ext cx="19907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arren\AppData\Local\Microsoft\Windows\Temporary Internet Files\Content.IE5\RKBT3H0S\spain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72" y="3227552"/>
            <a:ext cx="1616529" cy="12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1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309" y="1143000"/>
            <a:ext cx="7391400" cy="1015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CHOIR</a:t>
            </a: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Also offered in </a:t>
            </a:r>
            <a:r>
              <a:rPr lang="en-US" sz="2800" dirty="0"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r>
              <a:rPr lang="en-US" sz="28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sz="2800" dirty="0"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r>
              <a:rPr lang="en-US" sz="28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grade</a:t>
            </a:r>
          </a:p>
          <a:p>
            <a:endParaRPr lang="en-US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Vocal technique, sight reading, music theory, and music history</a:t>
            </a:r>
          </a:p>
          <a:p>
            <a:endParaRPr lang="en-US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Semester         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</a:t>
            </a: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Arial" charset="0"/>
              <a:buChar char="•"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Arial" charset="0"/>
              <a:buChar char="•"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Arial" charset="0"/>
              <a:buChar char="•"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Arial" charset="0"/>
              <a:buChar char="•"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Arial" charset="0"/>
              <a:buChar char="•"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Arial" charset="0"/>
              <a:buChar char="•"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AutoShape 2" descr="Image result for choir clip ar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choir clip art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33400"/>
            <a:ext cx="203835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030" y="3763283"/>
            <a:ext cx="30480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4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7696200" cy="99411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Team Sports</a:t>
            </a:r>
          </a:p>
          <a:p>
            <a:pPr algn="ctr"/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Students will focus on: 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     - categories of sport and activity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     - progress in motor skills 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     - tactical knowledge unique to the 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       category of physical activity</a:t>
            </a:r>
          </a:p>
          <a:p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Basketball, football, soccer, 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    volleyball, etc.</a:t>
            </a:r>
          </a:p>
          <a:p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Also offered in </a:t>
            </a:r>
            <a:r>
              <a:rPr lang="en-US" sz="2800" dirty="0"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r>
              <a:rPr lang="en-US" sz="32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sz="2800" dirty="0"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r>
              <a:rPr lang="en-US" sz="32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grade</a:t>
            </a:r>
          </a:p>
          <a:p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     </a:t>
            </a:r>
          </a:p>
          <a:p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     </a:t>
            </a:r>
          </a:p>
          <a:p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060371"/>
            <a:ext cx="1828800" cy="1231795"/>
          </a:xfrm>
          <a:prstGeom prst="rect">
            <a:avLst/>
          </a:prstGeom>
        </p:spPr>
      </p:pic>
      <p:pic>
        <p:nvPicPr>
          <p:cNvPr id="2050" name="Picture 2" descr="C:\Users\Warren\AppData\Local\Microsoft\Windows\Temporary Internet Files\Content.IE5\9JRFBSLP\Sports-ru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0996"/>
            <a:ext cx="1371600" cy="11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arren\AppData\Local\Microsoft\Windows\Temporary Internet Files\Content.IE5\9JRFBSLP\Sports-ru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391882"/>
            <a:ext cx="1371600" cy="11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7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ELA  and Math Interventions</a:t>
            </a:r>
          </a:p>
        </p:txBody>
      </p:sp>
      <p:pic>
        <p:nvPicPr>
          <p:cNvPr id="12" name="Picture 2" descr="C:\Users\Warren\AppData\Local\Microsoft\Windows\Temporary Internet Files\Content.IE5\H7UPIMW9\math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36576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arren\AppData\Local\Microsoft\Windows\Temporary Internet Files\Content.IE5\H7UPIMW9\Books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3505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88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800" y="9144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Placement into intervention classes is based on:</a:t>
            </a:r>
          </a:p>
          <a:p>
            <a:endParaRPr lang="en-US" sz="3200" dirty="0"/>
          </a:p>
        </p:txBody>
      </p:sp>
      <p:pic>
        <p:nvPicPr>
          <p:cNvPr id="2050" name="Picture 2" descr="C:\Users\Warren\AppData\Local\Microsoft\Windows\Temporary Internet Files\Content.IE5\T06OK946\dat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2057400"/>
            <a:ext cx="4844143" cy="363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02827" y="1600200"/>
            <a:ext cx="223157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M-Step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NWEA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Historical grades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Reading/Math Readiness Exam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0222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- be placed into a semester-long intervention class (in place of an elective).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- lunch academic intervention is available to all students</a:t>
            </a:r>
            <a:br>
              <a:rPr lang="en-US" sz="2400" dirty="0"/>
            </a:br>
            <a:r>
              <a:rPr lang="en-US" sz="2400" dirty="0"/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Based on our data analysis, students not yet proficient in the areas of English Language Arts and/or math may:</a:t>
            </a:r>
          </a:p>
        </p:txBody>
      </p:sp>
      <p:pic>
        <p:nvPicPr>
          <p:cNvPr id="4098" name="Picture 2" descr="C:\Users\Warren\AppData\Local\Microsoft\Windows\Temporary Internet Files\Content.IE5\H7UPIMW9\bitsissue8_low_spreads-3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79726"/>
            <a:ext cx="4594225" cy="379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57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0" y="762000"/>
            <a:ext cx="6248400" cy="5105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MS2TC/MSVPA</a:t>
            </a:r>
            <a:endParaRPr lang="en-US" sz="5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endParaRPr lang="en-US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Letters are sent home to qualifying 5</a:t>
            </a:r>
            <a:r>
              <a:rPr lang="en-US" sz="22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graders through the Office of Curriculum and Instruction.</a:t>
            </a:r>
          </a:p>
          <a:p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Letters include:</a:t>
            </a:r>
          </a:p>
          <a:p>
            <a:pPr marL="0" indent="0">
              <a:buNone/>
            </a:pP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    - Program details</a:t>
            </a:r>
          </a:p>
          <a:p>
            <a:pPr marL="0" indent="0">
              <a:buNone/>
            </a:pP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    - Information on testing</a:t>
            </a:r>
          </a:p>
          <a:p>
            <a:pPr marL="0" indent="0">
              <a:buNone/>
            </a:pP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    - application process and important dates</a:t>
            </a:r>
          </a:p>
          <a:p>
            <a:pPr marL="0" indent="0">
              <a:buNone/>
            </a:pPr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Math, Science, and ELA instruction for MS2TC students and Social Studies, ELA (1-hr), and an elective for MSVPA students occurs at Butcher for students who accept an invitation for enrollment</a:t>
            </a:r>
          </a:p>
          <a:p>
            <a:pPr marL="0" indent="0">
              <a:buNone/>
            </a:pPr>
            <a:endParaRPr lang="en-US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C:\Users\Warren\AppData\Local\Microsoft\Windows\Temporary Internet Files\Content.IE5\SZ86FQW5\9525551498_c399609f50_z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5609"/>
            <a:ext cx="2362200" cy="250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Warren\AppData\Local\Microsoft\Windows\Temporary Internet Files\Content.IE5\RKBT3H0S\9522766731_09fcb83401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86" y="3384675"/>
            <a:ext cx="2804103" cy="255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24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 flipV="1">
            <a:off x="990600" y="533400"/>
            <a:ext cx="7315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592685"/>
            <a:ext cx="7848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GENERAL BELL SCHEDULE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456730"/>
            <a:ext cx="4724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HOUR:		7:51 – 8:51</a:t>
            </a:r>
          </a:p>
          <a:p>
            <a:endParaRPr lang="en-US" sz="8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HOUR:		8:55 – 9:55</a:t>
            </a:r>
          </a:p>
          <a:p>
            <a:endParaRPr lang="en-US" sz="8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HOUR:		9:59 – 10:59</a:t>
            </a:r>
          </a:p>
          <a:p>
            <a:endParaRPr lang="en-US" sz="800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HOUR:		</a:t>
            </a:r>
          </a:p>
          <a:p>
            <a:r>
              <a:rPr lang="en-US" dirty="0"/>
              <a:t>	</a:t>
            </a:r>
            <a:endParaRPr lang="en-US" sz="800" dirty="0"/>
          </a:p>
          <a:p>
            <a:r>
              <a:rPr lang="en-US" sz="800" dirty="0"/>
              <a:t>	</a:t>
            </a:r>
            <a:r>
              <a:rPr lang="en-US" dirty="0"/>
              <a:t>CLASS:  11:03 – 12:37</a:t>
            </a:r>
          </a:p>
          <a:p>
            <a:r>
              <a:rPr lang="en-US" dirty="0"/>
              <a:t>	A Lunch:  11:03-11:33</a:t>
            </a:r>
          </a:p>
          <a:p>
            <a:r>
              <a:rPr lang="en-US" dirty="0"/>
              <a:t>	B Lunch:  11:35-12:05</a:t>
            </a:r>
          </a:p>
          <a:p>
            <a:r>
              <a:rPr lang="en-US" dirty="0"/>
              <a:t>	C LUNCH:  12:07- 12:37 	     </a:t>
            </a:r>
          </a:p>
          <a:p>
            <a:endParaRPr lang="en-US" sz="800" dirty="0"/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hour:			12:41 – 1:41</a:t>
            </a:r>
          </a:p>
          <a:p>
            <a:endParaRPr lang="en-US" sz="800" dirty="0"/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hour:			  1:45 – 2:45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5" name="Picture 5" descr="C:\Users\Warren\AppData\Local\Microsoft\Windows\Temporary Internet Files\Content.IE5\H7UPIMW9\4775768873_aa9910d913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28" y="1456730"/>
            <a:ext cx="304800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Warren\AppData\Local\Microsoft\Windows\Temporary Internet Files\Content.IE5\KZTF3ZP4\115845823_878b46a038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28" y="3810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2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85800" y="685800"/>
            <a:ext cx="75438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Aharoni" panose="02010803020104030203" pitchFamily="2" charset="-79"/>
              </a:rPr>
              <a:t>BEER MIDDLE SCHOOL</a:t>
            </a:r>
          </a:p>
          <a:p>
            <a:endParaRPr lang="en-US" sz="2400" b="1" dirty="0">
              <a:cs typeface="Aharoni" panose="02010803020104030203" pitchFamily="2" charset="-79"/>
            </a:endParaRPr>
          </a:p>
          <a:p>
            <a:endParaRPr lang="en-US" sz="2400" b="1" dirty="0">
              <a:cs typeface="Aharoni" panose="02010803020104030203" pitchFamily="2" charset="-79"/>
            </a:endParaRPr>
          </a:p>
          <a:p>
            <a:pPr algn="ctr"/>
            <a:r>
              <a:rPr lang="en-US" sz="2400" b="1" dirty="0">
                <a:cs typeface="Aharoni" panose="02010803020104030203" pitchFamily="2" charset="-79"/>
              </a:rPr>
              <a:t>MISSION STATEMENT</a:t>
            </a:r>
          </a:p>
          <a:p>
            <a:endParaRPr lang="en-US" sz="1100" b="1" dirty="0">
              <a:cs typeface="Aharoni" panose="02010803020104030203" pitchFamily="2" charset="-79"/>
            </a:endParaRPr>
          </a:p>
          <a:p>
            <a:r>
              <a:rPr lang="en-US" sz="2400" b="1" dirty="0"/>
              <a:t>We are committed to valuing diversity, building relationships and providing an environment that is safe, supportive, and allows students to attain their personal best.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33800"/>
            <a:ext cx="1758950" cy="220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1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8FD106D-E5E7-F73F-1914-923069964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Between Classes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24C468A-8DF1-39DC-F4FB-F49A142F0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685799"/>
            <a:ext cx="7543800" cy="4317755"/>
          </a:xfr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dirty="0"/>
              <a:t>                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  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Passing Time Expectations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There are 4:00 minutes between classes</a:t>
            </a:r>
          </a:p>
          <a:p>
            <a:pPr>
              <a:defRPr/>
            </a:pPr>
            <a:r>
              <a:rPr lang="en-US" dirty="0"/>
              <a:t>Stop at your locker (Before 1st hour, between 3rd and 5th, and at end of the day.)</a:t>
            </a:r>
          </a:p>
          <a:p>
            <a:pPr eaLnBrk="1" hangingPunct="1">
              <a:defRPr/>
            </a:pPr>
            <a:r>
              <a:rPr lang="en-US" dirty="0"/>
              <a:t>Use the restroom/check in with teacher if needed</a:t>
            </a:r>
          </a:p>
          <a:p>
            <a:pPr eaLnBrk="1" hangingPunct="1">
              <a:defRPr/>
            </a:pPr>
            <a:r>
              <a:rPr lang="en-US" dirty="0"/>
              <a:t>                                  Go to class</a:t>
            </a:r>
          </a:p>
        </p:txBody>
      </p:sp>
      <p:sp>
        <p:nvSpPr>
          <p:cNvPr id="12293" name="WordArt 5">
            <a:extLst>
              <a:ext uri="{FF2B5EF4-FFF2-40B4-BE49-F238E27FC236}">
                <a16:creationId xmlns:a16="http://schemas.microsoft.com/office/drawing/2014/main" id="{C7114D02-E4C0-BC59-F3E1-83122D3588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752600"/>
            <a:ext cx="8534400" cy="495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294" name="WordArt 6">
            <a:extLst>
              <a:ext uri="{FF2B5EF4-FFF2-40B4-BE49-F238E27FC236}">
                <a16:creationId xmlns:a16="http://schemas.microsoft.com/office/drawing/2014/main" id="{03244716-AE36-7F14-FA32-91E77CABAB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3886200"/>
            <a:ext cx="38481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6870" name="Right Arrow 6">
            <a:extLst>
              <a:ext uri="{FF2B5EF4-FFF2-40B4-BE49-F238E27FC236}">
                <a16:creationId xmlns:a16="http://schemas.microsoft.com/office/drawing/2014/main" id="{C7AC9CF2-3B41-C66E-1EE7-576FD7BF6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134" y="4406106"/>
            <a:ext cx="1676400" cy="484188"/>
          </a:xfrm>
          <a:prstGeom prst="rightArrow">
            <a:avLst>
              <a:gd name="adj1" fmla="val 50000"/>
              <a:gd name="adj2" fmla="val 5004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4D0799-EADC-4119-B0AF-F66DB06BA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399"/>
            <a:ext cx="4229826" cy="1371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8991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D112906-1651-777A-1C71-C01D13BA0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400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6</a:t>
            </a:r>
            <a:r>
              <a:rPr lang="en-US" sz="4000" baseline="30000" dirty="0"/>
              <a:t>th</a:t>
            </a:r>
            <a:r>
              <a:rPr lang="en-US" sz="4000" dirty="0"/>
              <a:t> graders will be assigned a Locker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64E3AA0-71F2-7147-FCFF-BBB1C790A87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/>
              <a:t>Remember your locker combinations for gym, band, and your regular locker.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Write it down and practice it so that you learn it quickly.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Never share your combination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This will be the locker for the duration of your time here at BMS</a:t>
            </a:r>
          </a:p>
        </p:txBody>
      </p:sp>
      <p:pic>
        <p:nvPicPr>
          <p:cNvPr id="15364" name="Picture 4" descr="MPj04394450000[1]">
            <a:extLst>
              <a:ext uri="{FF2B5EF4-FFF2-40B4-BE49-F238E27FC236}">
                <a16:creationId xmlns:a16="http://schemas.microsoft.com/office/drawing/2014/main" id="{E82B3AB4-7081-CE8D-3426-9843F6D880E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0069" y="1949451"/>
            <a:ext cx="2886075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5" name="Group 9">
            <a:extLst>
              <a:ext uri="{FF2B5EF4-FFF2-40B4-BE49-F238E27FC236}">
                <a16:creationId xmlns:a16="http://schemas.microsoft.com/office/drawing/2014/main" id="{C0445FF4-32F2-EBF8-B40A-AF731A9D5A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72200" y="4495800"/>
            <a:ext cx="1622425" cy="1819275"/>
            <a:chOff x="4073" y="2583"/>
            <a:chExt cx="1022" cy="1146"/>
          </a:xfrm>
        </p:grpSpPr>
        <p:sp>
          <p:nvSpPr>
            <p:cNvPr id="15368" name="AutoShape 8">
              <a:extLst>
                <a:ext uri="{FF2B5EF4-FFF2-40B4-BE49-F238E27FC236}">
                  <a16:creationId xmlns:a16="http://schemas.microsoft.com/office/drawing/2014/main" id="{63868DA1-4DA8-1B99-749A-35B71FDB86E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73" y="2583"/>
              <a:ext cx="1022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69" name="Freeform 10">
              <a:extLst>
                <a:ext uri="{FF2B5EF4-FFF2-40B4-BE49-F238E27FC236}">
                  <a16:creationId xmlns:a16="http://schemas.microsoft.com/office/drawing/2014/main" id="{BDD30336-7C0D-AE3B-91C4-F800BB9F4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2584"/>
              <a:ext cx="1020" cy="1144"/>
            </a:xfrm>
            <a:custGeom>
              <a:avLst/>
              <a:gdLst>
                <a:gd name="T0" fmla="*/ 926 w 2041"/>
                <a:gd name="T1" fmla="*/ 2281 h 2289"/>
                <a:gd name="T2" fmla="*/ 824 w 2041"/>
                <a:gd name="T3" fmla="*/ 2263 h 2289"/>
                <a:gd name="T4" fmla="*/ 722 w 2041"/>
                <a:gd name="T5" fmla="*/ 2236 h 2289"/>
                <a:gd name="T6" fmla="*/ 624 w 2041"/>
                <a:gd name="T7" fmla="*/ 2199 h 2289"/>
                <a:gd name="T8" fmla="*/ 536 w 2041"/>
                <a:gd name="T9" fmla="*/ 2150 h 2289"/>
                <a:gd name="T10" fmla="*/ 482 w 2041"/>
                <a:gd name="T11" fmla="*/ 2103 h 2289"/>
                <a:gd name="T12" fmla="*/ 471 w 2041"/>
                <a:gd name="T13" fmla="*/ 2088 h 2289"/>
                <a:gd name="T14" fmla="*/ 459 w 2041"/>
                <a:gd name="T15" fmla="*/ 2076 h 2289"/>
                <a:gd name="T16" fmla="*/ 459 w 2041"/>
                <a:gd name="T17" fmla="*/ 2049 h 2289"/>
                <a:gd name="T18" fmla="*/ 477 w 2041"/>
                <a:gd name="T19" fmla="*/ 2019 h 2289"/>
                <a:gd name="T20" fmla="*/ 491 w 2041"/>
                <a:gd name="T21" fmla="*/ 1988 h 2289"/>
                <a:gd name="T22" fmla="*/ 284 w 2041"/>
                <a:gd name="T23" fmla="*/ 1987 h 2289"/>
                <a:gd name="T24" fmla="*/ 151 w 2041"/>
                <a:gd name="T25" fmla="*/ 1986 h 2289"/>
                <a:gd name="T26" fmla="*/ 77 w 2041"/>
                <a:gd name="T27" fmla="*/ 1985 h 2289"/>
                <a:gd name="T28" fmla="*/ 40 w 2041"/>
                <a:gd name="T29" fmla="*/ 1983 h 2289"/>
                <a:gd name="T30" fmla="*/ 20 w 2041"/>
                <a:gd name="T31" fmla="*/ 1982 h 2289"/>
                <a:gd name="T32" fmla="*/ 14 w 2041"/>
                <a:gd name="T33" fmla="*/ 1979 h 2289"/>
                <a:gd name="T34" fmla="*/ 4 w 2041"/>
                <a:gd name="T35" fmla="*/ 1480 h 2289"/>
                <a:gd name="T36" fmla="*/ 0 w 2041"/>
                <a:gd name="T37" fmla="*/ 5 h 2289"/>
                <a:gd name="T38" fmla="*/ 4 w 2041"/>
                <a:gd name="T39" fmla="*/ 2 h 2289"/>
                <a:gd name="T40" fmla="*/ 20 w 2041"/>
                <a:gd name="T41" fmla="*/ 1 h 2289"/>
                <a:gd name="T42" fmla="*/ 44 w 2041"/>
                <a:gd name="T43" fmla="*/ 0 h 2289"/>
                <a:gd name="T44" fmla="*/ 82 w 2041"/>
                <a:gd name="T45" fmla="*/ 0 h 2289"/>
                <a:gd name="T46" fmla="*/ 142 w 2041"/>
                <a:gd name="T47" fmla="*/ 0 h 2289"/>
                <a:gd name="T48" fmla="*/ 234 w 2041"/>
                <a:gd name="T49" fmla="*/ 0 h 2289"/>
                <a:gd name="T50" fmla="*/ 369 w 2041"/>
                <a:gd name="T51" fmla="*/ 0 h 2289"/>
                <a:gd name="T52" fmla="*/ 556 w 2041"/>
                <a:gd name="T53" fmla="*/ 0 h 2289"/>
                <a:gd name="T54" fmla="*/ 806 w 2041"/>
                <a:gd name="T55" fmla="*/ 1 h 2289"/>
                <a:gd name="T56" fmla="*/ 1128 w 2041"/>
                <a:gd name="T57" fmla="*/ 1 h 2289"/>
                <a:gd name="T58" fmla="*/ 1533 w 2041"/>
                <a:gd name="T59" fmla="*/ 2 h 2289"/>
                <a:gd name="T60" fmla="*/ 2031 w 2041"/>
                <a:gd name="T61" fmla="*/ 4 h 2289"/>
                <a:gd name="T62" fmla="*/ 2039 w 2041"/>
                <a:gd name="T63" fmla="*/ 9 h 2289"/>
                <a:gd name="T64" fmla="*/ 2033 w 2041"/>
                <a:gd name="T65" fmla="*/ 1449 h 2289"/>
                <a:gd name="T66" fmla="*/ 2026 w 2041"/>
                <a:gd name="T67" fmla="*/ 1989 h 2289"/>
                <a:gd name="T68" fmla="*/ 1994 w 2041"/>
                <a:gd name="T69" fmla="*/ 1990 h 2289"/>
                <a:gd name="T70" fmla="*/ 1929 w 2041"/>
                <a:gd name="T71" fmla="*/ 1992 h 2289"/>
                <a:gd name="T72" fmla="*/ 1842 w 2041"/>
                <a:gd name="T73" fmla="*/ 1993 h 2289"/>
                <a:gd name="T74" fmla="*/ 1738 w 2041"/>
                <a:gd name="T75" fmla="*/ 1993 h 2289"/>
                <a:gd name="T76" fmla="*/ 1625 w 2041"/>
                <a:gd name="T77" fmla="*/ 1993 h 2289"/>
                <a:gd name="T78" fmla="*/ 1511 w 2041"/>
                <a:gd name="T79" fmla="*/ 1992 h 2289"/>
                <a:gd name="T80" fmla="*/ 1404 w 2041"/>
                <a:gd name="T81" fmla="*/ 1992 h 2289"/>
                <a:gd name="T82" fmla="*/ 1309 w 2041"/>
                <a:gd name="T83" fmla="*/ 1992 h 2289"/>
                <a:gd name="T84" fmla="*/ 1236 w 2041"/>
                <a:gd name="T85" fmla="*/ 1990 h 2289"/>
                <a:gd name="T86" fmla="*/ 1190 w 2041"/>
                <a:gd name="T87" fmla="*/ 1990 h 2289"/>
                <a:gd name="T88" fmla="*/ 1158 w 2041"/>
                <a:gd name="T89" fmla="*/ 2059 h 2289"/>
                <a:gd name="T90" fmla="*/ 1125 w 2041"/>
                <a:gd name="T91" fmla="*/ 2163 h 2289"/>
                <a:gd name="T92" fmla="*/ 1090 w 2041"/>
                <a:gd name="T93" fmla="*/ 2268 h 2289"/>
                <a:gd name="T94" fmla="*/ 1056 w 2041"/>
                <a:gd name="T95" fmla="*/ 2284 h 2289"/>
                <a:gd name="T96" fmla="*/ 1014 w 2041"/>
                <a:gd name="T97" fmla="*/ 2289 h 2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41"/>
                <a:gd name="T148" fmla="*/ 0 h 2289"/>
                <a:gd name="T149" fmla="*/ 2041 w 2041"/>
                <a:gd name="T150" fmla="*/ 2289 h 2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41" h="2289">
                  <a:moveTo>
                    <a:pt x="990" y="2289"/>
                  </a:moveTo>
                  <a:lnTo>
                    <a:pt x="959" y="2285"/>
                  </a:lnTo>
                  <a:lnTo>
                    <a:pt x="926" y="2281"/>
                  </a:lnTo>
                  <a:lnTo>
                    <a:pt x="892" y="2276"/>
                  </a:lnTo>
                  <a:lnTo>
                    <a:pt x="859" y="2270"/>
                  </a:lnTo>
                  <a:lnTo>
                    <a:pt x="824" y="2263"/>
                  </a:lnTo>
                  <a:lnTo>
                    <a:pt x="790" y="2255"/>
                  </a:lnTo>
                  <a:lnTo>
                    <a:pt x="756" y="2246"/>
                  </a:lnTo>
                  <a:lnTo>
                    <a:pt x="722" y="2236"/>
                  </a:lnTo>
                  <a:lnTo>
                    <a:pt x="688" y="2224"/>
                  </a:lnTo>
                  <a:lnTo>
                    <a:pt x="656" y="2213"/>
                  </a:lnTo>
                  <a:lnTo>
                    <a:pt x="624" y="2199"/>
                  </a:lnTo>
                  <a:lnTo>
                    <a:pt x="593" y="2184"/>
                  </a:lnTo>
                  <a:lnTo>
                    <a:pt x="564" y="2168"/>
                  </a:lnTo>
                  <a:lnTo>
                    <a:pt x="536" y="2150"/>
                  </a:lnTo>
                  <a:lnTo>
                    <a:pt x="511" y="2132"/>
                  </a:lnTo>
                  <a:lnTo>
                    <a:pt x="488" y="2111"/>
                  </a:lnTo>
                  <a:lnTo>
                    <a:pt x="482" y="2103"/>
                  </a:lnTo>
                  <a:lnTo>
                    <a:pt x="477" y="2098"/>
                  </a:lnTo>
                  <a:lnTo>
                    <a:pt x="474" y="2093"/>
                  </a:lnTo>
                  <a:lnTo>
                    <a:pt x="471" y="2088"/>
                  </a:lnTo>
                  <a:lnTo>
                    <a:pt x="467" y="2085"/>
                  </a:lnTo>
                  <a:lnTo>
                    <a:pt x="464" y="2081"/>
                  </a:lnTo>
                  <a:lnTo>
                    <a:pt x="459" y="2076"/>
                  </a:lnTo>
                  <a:lnTo>
                    <a:pt x="453" y="2070"/>
                  </a:lnTo>
                  <a:lnTo>
                    <a:pt x="454" y="2059"/>
                  </a:lnTo>
                  <a:lnTo>
                    <a:pt x="459" y="2049"/>
                  </a:lnTo>
                  <a:lnTo>
                    <a:pt x="464" y="2040"/>
                  </a:lnTo>
                  <a:lnTo>
                    <a:pt x="471" y="2030"/>
                  </a:lnTo>
                  <a:lnTo>
                    <a:pt x="477" y="2019"/>
                  </a:lnTo>
                  <a:lnTo>
                    <a:pt x="483" y="2009"/>
                  </a:lnTo>
                  <a:lnTo>
                    <a:pt x="488" y="1998"/>
                  </a:lnTo>
                  <a:lnTo>
                    <a:pt x="491" y="1988"/>
                  </a:lnTo>
                  <a:lnTo>
                    <a:pt x="413" y="1987"/>
                  </a:lnTo>
                  <a:lnTo>
                    <a:pt x="344" y="1987"/>
                  </a:lnTo>
                  <a:lnTo>
                    <a:pt x="284" y="1987"/>
                  </a:lnTo>
                  <a:lnTo>
                    <a:pt x="232" y="1986"/>
                  </a:lnTo>
                  <a:lnTo>
                    <a:pt x="188" y="1986"/>
                  </a:lnTo>
                  <a:lnTo>
                    <a:pt x="151" y="1986"/>
                  </a:lnTo>
                  <a:lnTo>
                    <a:pt x="121" y="1985"/>
                  </a:lnTo>
                  <a:lnTo>
                    <a:pt x="96" y="1985"/>
                  </a:lnTo>
                  <a:lnTo>
                    <a:pt x="77" y="1985"/>
                  </a:lnTo>
                  <a:lnTo>
                    <a:pt x="60" y="1985"/>
                  </a:lnTo>
                  <a:lnTo>
                    <a:pt x="49" y="1983"/>
                  </a:lnTo>
                  <a:lnTo>
                    <a:pt x="40" y="1983"/>
                  </a:lnTo>
                  <a:lnTo>
                    <a:pt x="32" y="1983"/>
                  </a:lnTo>
                  <a:lnTo>
                    <a:pt x="26" y="1983"/>
                  </a:lnTo>
                  <a:lnTo>
                    <a:pt x="20" y="1982"/>
                  </a:lnTo>
                  <a:lnTo>
                    <a:pt x="15" y="1982"/>
                  </a:lnTo>
                  <a:lnTo>
                    <a:pt x="14" y="1980"/>
                  </a:lnTo>
                  <a:lnTo>
                    <a:pt x="14" y="1979"/>
                  </a:lnTo>
                  <a:lnTo>
                    <a:pt x="13" y="1977"/>
                  </a:lnTo>
                  <a:lnTo>
                    <a:pt x="12" y="1975"/>
                  </a:lnTo>
                  <a:lnTo>
                    <a:pt x="4" y="1480"/>
                  </a:lnTo>
                  <a:lnTo>
                    <a:pt x="0" y="988"/>
                  </a:lnTo>
                  <a:lnTo>
                    <a:pt x="0" y="49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12" y="1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9" y="0"/>
                  </a:lnTo>
                  <a:lnTo>
                    <a:pt x="200" y="0"/>
                  </a:lnTo>
                  <a:lnTo>
                    <a:pt x="234" y="0"/>
                  </a:lnTo>
                  <a:lnTo>
                    <a:pt x="274" y="0"/>
                  </a:lnTo>
                  <a:lnTo>
                    <a:pt x="318" y="0"/>
                  </a:lnTo>
                  <a:lnTo>
                    <a:pt x="369" y="0"/>
                  </a:lnTo>
                  <a:lnTo>
                    <a:pt x="426" y="0"/>
                  </a:lnTo>
                  <a:lnTo>
                    <a:pt x="488" y="0"/>
                  </a:lnTo>
                  <a:lnTo>
                    <a:pt x="556" y="0"/>
                  </a:lnTo>
                  <a:lnTo>
                    <a:pt x="632" y="0"/>
                  </a:lnTo>
                  <a:lnTo>
                    <a:pt x="715" y="0"/>
                  </a:lnTo>
                  <a:lnTo>
                    <a:pt x="806" y="1"/>
                  </a:lnTo>
                  <a:lnTo>
                    <a:pt x="905" y="1"/>
                  </a:lnTo>
                  <a:lnTo>
                    <a:pt x="1012" y="1"/>
                  </a:lnTo>
                  <a:lnTo>
                    <a:pt x="1128" y="1"/>
                  </a:lnTo>
                  <a:lnTo>
                    <a:pt x="1254" y="1"/>
                  </a:lnTo>
                  <a:lnTo>
                    <a:pt x="1389" y="2"/>
                  </a:lnTo>
                  <a:lnTo>
                    <a:pt x="1533" y="2"/>
                  </a:lnTo>
                  <a:lnTo>
                    <a:pt x="1688" y="2"/>
                  </a:lnTo>
                  <a:lnTo>
                    <a:pt x="1854" y="4"/>
                  </a:lnTo>
                  <a:lnTo>
                    <a:pt x="2031" y="4"/>
                  </a:lnTo>
                  <a:lnTo>
                    <a:pt x="2033" y="6"/>
                  </a:lnTo>
                  <a:lnTo>
                    <a:pt x="2036" y="7"/>
                  </a:lnTo>
                  <a:lnTo>
                    <a:pt x="2039" y="9"/>
                  </a:lnTo>
                  <a:lnTo>
                    <a:pt x="2041" y="12"/>
                  </a:lnTo>
                  <a:lnTo>
                    <a:pt x="2036" y="828"/>
                  </a:lnTo>
                  <a:lnTo>
                    <a:pt x="2033" y="1449"/>
                  </a:lnTo>
                  <a:lnTo>
                    <a:pt x="2031" y="1844"/>
                  </a:lnTo>
                  <a:lnTo>
                    <a:pt x="2029" y="1988"/>
                  </a:lnTo>
                  <a:lnTo>
                    <a:pt x="2026" y="1989"/>
                  </a:lnTo>
                  <a:lnTo>
                    <a:pt x="2019" y="1989"/>
                  </a:lnTo>
                  <a:lnTo>
                    <a:pt x="2008" y="1990"/>
                  </a:lnTo>
                  <a:lnTo>
                    <a:pt x="1994" y="1990"/>
                  </a:lnTo>
                  <a:lnTo>
                    <a:pt x="1975" y="1990"/>
                  </a:lnTo>
                  <a:lnTo>
                    <a:pt x="1953" y="1992"/>
                  </a:lnTo>
                  <a:lnTo>
                    <a:pt x="1929" y="1992"/>
                  </a:lnTo>
                  <a:lnTo>
                    <a:pt x="1903" y="1992"/>
                  </a:lnTo>
                  <a:lnTo>
                    <a:pt x="1873" y="1992"/>
                  </a:lnTo>
                  <a:lnTo>
                    <a:pt x="1842" y="1993"/>
                  </a:lnTo>
                  <a:lnTo>
                    <a:pt x="1808" y="1993"/>
                  </a:lnTo>
                  <a:lnTo>
                    <a:pt x="1774" y="1993"/>
                  </a:lnTo>
                  <a:lnTo>
                    <a:pt x="1738" y="1993"/>
                  </a:lnTo>
                  <a:lnTo>
                    <a:pt x="1701" y="1993"/>
                  </a:lnTo>
                  <a:lnTo>
                    <a:pt x="1663" y="1993"/>
                  </a:lnTo>
                  <a:lnTo>
                    <a:pt x="1625" y="1993"/>
                  </a:lnTo>
                  <a:lnTo>
                    <a:pt x="1587" y="1993"/>
                  </a:lnTo>
                  <a:lnTo>
                    <a:pt x="1549" y="1992"/>
                  </a:lnTo>
                  <a:lnTo>
                    <a:pt x="1511" y="1992"/>
                  </a:lnTo>
                  <a:lnTo>
                    <a:pt x="1474" y="1992"/>
                  </a:lnTo>
                  <a:lnTo>
                    <a:pt x="1438" y="1992"/>
                  </a:lnTo>
                  <a:lnTo>
                    <a:pt x="1404" y="1992"/>
                  </a:lnTo>
                  <a:lnTo>
                    <a:pt x="1370" y="1992"/>
                  </a:lnTo>
                  <a:lnTo>
                    <a:pt x="1338" y="1992"/>
                  </a:lnTo>
                  <a:lnTo>
                    <a:pt x="1309" y="1992"/>
                  </a:lnTo>
                  <a:lnTo>
                    <a:pt x="1282" y="1990"/>
                  </a:lnTo>
                  <a:lnTo>
                    <a:pt x="1258" y="1990"/>
                  </a:lnTo>
                  <a:lnTo>
                    <a:pt x="1236" y="1990"/>
                  </a:lnTo>
                  <a:lnTo>
                    <a:pt x="1216" y="1990"/>
                  </a:lnTo>
                  <a:lnTo>
                    <a:pt x="1201" y="1990"/>
                  </a:lnTo>
                  <a:lnTo>
                    <a:pt x="1190" y="1990"/>
                  </a:lnTo>
                  <a:lnTo>
                    <a:pt x="1181" y="1990"/>
                  </a:lnTo>
                  <a:lnTo>
                    <a:pt x="1170" y="2025"/>
                  </a:lnTo>
                  <a:lnTo>
                    <a:pt x="1158" y="2059"/>
                  </a:lnTo>
                  <a:lnTo>
                    <a:pt x="1147" y="2094"/>
                  </a:lnTo>
                  <a:lnTo>
                    <a:pt x="1137" y="2129"/>
                  </a:lnTo>
                  <a:lnTo>
                    <a:pt x="1125" y="2163"/>
                  </a:lnTo>
                  <a:lnTo>
                    <a:pt x="1113" y="2198"/>
                  </a:lnTo>
                  <a:lnTo>
                    <a:pt x="1102" y="2233"/>
                  </a:lnTo>
                  <a:lnTo>
                    <a:pt x="1090" y="2268"/>
                  </a:lnTo>
                  <a:lnTo>
                    <a:pt x="1081" y="2275"/>
                  </a:lnTo>
                  <a:lnTo>
                    <a:pt x="1070" y="2281"/>
                  </a:lnTo>
                  <a:lnTo>
                    <a:pt x="1056" y="2284"/>
                  </a:lnTo>
                  <a:lnTo>
                    <a:pt x="1042" y="2286"/>
                  </a:lnTo>
                  <a:lnTo>
                    <a:pt x="1028" y="2288"/>
                  </a:lnTo>
                  <a:lnTo>
                    <a:pt x="1014" y="2289"/>
                  </a:lnTo>
                  <a:lnTo>
                    <a:pt x="1002" y="2289"/>
                  </a:lnTo>
                  <a:lnTo>
                    <a:pt x="990" y="2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70" name="Freeform 11">
              <a:extLst>
                <a:ext uri="{FF2B5EF4-FFF2-40B4-BE49-F238E27FC236}">
                  <a16:creationId xmlns:a16="http://schemas.microsoft.com/office/drawing/2014/main" id="{659D52B9-7662-4C78-EDF1-F779BDDE1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3428"/>
              <a:ext cx="365" cy="293"/>
            </a:xfrm>
            <a:custGeom>
              <a:avLst/>
              <a:gdLst>
                <a:gd name="T0" fmla="*/ 387 w 729"/>
                <a:gd name="T1" fmla="*/ 567 h 586"/>
                <a:gd name="T2" fmla="*/ 237 w 729"/>
                <a:gd name="T3" fmla="*/ 528 h 586"/>
                <a:gd name="T4" fmla="*/ 99 w 729"/>
                <a:gd name="T5" fmla="*/ 468 h 586"/>
                <a:gd name="T6" fmla="*/ 25 w 729"/>
                <a:gd name="T7" fmla="*/ 413 h 586"/>
                <a:gd name="T8" fmla="*/ 0 w 729"/>
                <a:gd name="T9" fmla="*/ 372 h 586"/>
                <a:gd name="T10" fmla="*/ 37 w 729"/>
                <a:gd name="T11" fmla="*/ 305 h 586"/>
                <a:gd name="T12" fmla="*/ 117 w 729"/>
                <a:gd name="T13" fmla="*/ 148 h 586"/>
                <a:gd name="T14" fmla="*/ 206 w 729"/>
                <a:gd name="T15" fmla="*/ 5 h 586"/>
                <a:gd name="T16" fmla="*/ 254 w 729"/>
                <a:gd name="T17" fmla="*/ 47 h 586"/>
                <a:gd name="T18" fmla="*/ 341 w 729"/>
                <a:gd name="T19" fmla="*/ 98 h 586"/>
                <a:gd name="T20" fmla="*/ 428 w 729"/>
                <a:gd name="T21" fmla="*/ 132 h 586"/>
                <a:gd name="T22" fmla="*/ 488 w 729"/>
                <a:gd name="T23" fmla="*/ 148 h 586"/>
                <a:gd name="T24" fmla="*/ 567 w 729"/>
                <a:gd name="T25" fmla="*/ 161 h 586"/>
                <a:gd name="T26" fmla="*/ 645 w 729"/>
                <a:gd name="T27" fmla="*/ 160 h 586"/>
                <a:gd name="T28" fmla="*/ 680 w 729"/>
                <a:gd name="T29" fmla="*/ 130 h 586"/>
                <a:gd name="T30" fmla="*/ 669 w 729"/>
                <a:gd name="T31" fmla="*/ 119 h 586"/>
                <a:gd name="T32" fmla="*/ 673 w 729"/>
                <a:gd name="T33" fmla="*/ 104 h 586"/>
                <a:gd name="T34" fmla="*/ 729 w 729"/>
                <a:gd name="T35" fmla="*/ 154 h 586"/>
                <a:gd name="T36" fmla="*/ 666 w 729"/>
                <a:gd name="T37" fmla="*/ 191 h 586"/>
                <a:gd name="T38" fmla="*/ 587 w 729"/>
                <a:gd name="T39" fmla="*/ 191 h 586"/>
                <a:gd name="T40" fmla="*/ 643 w 729"/>
                <a:gd name="T41" fmla="*/ 202 h 586"/>
                <a:gd name="T42" fmla="*/ 713 w 729"/>
                <a:gd name="T43" fmla="*/ 218 h 586"/>
                <a:gd name="T44" fmla="*/ 607 w 729"/>
                <a:gd name="T45" fmla="*/ 229 h 586"/>
                <a:gd name="T46" fmla="*/ 614 w 729"/>
                <a:gd name="T47" fmla="*/ 237 h 586"/>
                <a:gd name="T48" fmla="*/ 707 w 729"/>
                <a:gd name="T49" fmla="*/ 246 h 586"/>
                <a:gd name="T50" fmla="*/ 609 w 729"/>
                <a:gd name="T51" fmla="*/ 270 h 586"/>
                <a:gd name="T52" fmla="*/ 584 w 729"/>
                <a:gd name="T53" fmla="*/ 276 h 586"/>
                <a:gd name="T54" fmla="*/ 677 w 729"/>
                <a:gd name="T55" fmla="*/ 278 h 586"/>
                <a:gd name="T56" fmla="*/ 674 w 729"/>
                <a:gd name="T57" fmla="*/ 300 h 586"/>
                <a:gd name="T58" fmla="*/ 625 w 729"/>
                <a:gd name="T59" fmla="*/ 303 h 586"/>
                <a:gd name="T60" fmla="*/ 568 w 729"/>
                <a:gd name="T61" fmla="*/ 308 h 586"/>
                <a:gd name="T62" fmla="*/ 559 w 729"/>
                <a:gd name="T63" fmla="*/ 313 h 586"/>
                <a:gd name="T64" fmla="*/ 600 w 729"/>
                <a:gd name="T65" fmla="*/ 321 h 586"/>
                <a:gd name="T66" fmla="*/ 580 w 729"/>
                <a:gd name="T67" fmla="*/ 353 h 586"/>
                <a:gd name="T68" fmla="*/ 559 w 729"/>
                <a:gd name="T69" fmla="*/ 353 h 586"/>
                <a:gd name="T70" fmla="*/ 542 w 729"/>
                <a:gd name="T71" fmla="*/ 357 h 586"/>
                <a:gd name="T72" fmla="*/ 572 w 729"/>
                <a:gd name="T73" fmla="*/ 365 h 586"/>
                <a:gd name="T74" fmla="*/ 565 w 729"/>
                <a:gd name="T75" fmla="*/ 392 h 586"/>
                <a:gd name="T76" fmla="*/ 538 w 729"/>
                <a:gd name="T77" fmla="*/ 395 h 586"/>
                <a:gd name="T78" fmla="*/ 529 w 729"/>
                <a:gd name="T79" fmla="*/ 399 h 586"/>
                <a:gd name="T80" fmla="*/ 565 w 729"/>
                <a:gd name="T81" fmla="*/ 404 h 586"/>
                <a:gd name="T82" fmla="*/ 541 w 729"/>
                <a:gd name="T83" fmla="*/ 437 h 586"/>
                <a:gd name="T84" fmla="*/ 506 w 729"/>
                <a:gd name="T85" fmla="*/ 438 h 586"/>
                <a:gd name="T86" fmla="*/ 525 w 729"/>
                <a:gd name="T87" fmla="*/ 443 h 586"/>
                <a:gd name="T88" fmla="*/ 560 w 729"/>
                <a:gd name="T89" fmla="*/ 448 h 586"/>
                <a:gd name="T90" fmla="*/ 568 w 729"/>
                <a:gd name="T91" fmla="*/ 479 h 586"/>
                <a:gd name="T92" fmla="*/ 496 w 729"/>
                <a:gd name="T93" fmla="*/ 476 h 586"/>
                <a:gd name="T94" fmla="*/ 530 w 729"/>
                <a:gd name="T95" fmla="*/ 487 h 586"/>
                <a:gd name="T96" fmla="*/ 629 w 729"/>
                <a:gd name="T97" fmla="*/ 491 h 586"/>
                <a:gd name="T98" fmla="*/ 614 w 729"/>
                <a:gd name="T99" fmla="*/ 512 h 586"/>
                <a:gd name="T100" fmla="*/ 549 w 729"/>
                <a:gd name="T101" fmla="*/ 521 h 586"/>
                <a:gd name="T102" fmla="*/ 557 w 729"/>
                <a:gd name="T103" fmla="*/ 527 h 586"/>
                <a:gd name="T104" fmla="*/ 617 w 729"/>
                <a:gd name="T105" fmla="*/ 525 h 586"/>
                <a:gd name="T106" fmla="*/ 599 w 729"/>
                <a:gd name="T107" fmla="*/ 543 h 586"/>
                <a:gd name="T108" fmla="*/ 523 w 729"/>
                <a:gd name="T109" fmla="*/ 544 h 586"/>
                <a:gd name="T110" fmla="*/ 530 w 729"/>
                <a:gd name="T111" fmla="*/ 554 h 586"/>
                <a:gd name="T112" fmla="*/ 602 w 729"/>
                <a:gd name="T113" fmla="*/ 558 h 586"/>
                <a:gd name="T114" fmla="*/ 600 w 729"/>
                <a:gd name="T115" fmla="*/ 573 h 586"/>
                <a:gd name="T116" fmla="*/ 529 w 729"/>
                <a:gd name="T117" fmla="*/ 586 h 5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9"/>
                <a:gd name="T178" fmla="*/ 0 h 586"/>
                <a:gd name="T179" fmla="*/ 729 w 729"/>
                <a:gd name="T180" fmla="*/ 586 h 5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9" h="586">
                  <a:moveTo>
                    <a:pt x="507" y="586"/>
                  </a:moveTo>
                  <a:lnTo>
                    <a:pt x="477" y="582"/>
                  </a:lnTo>
                  <a:lnTo>
                    <a:pt x="447" y="578"/>
                  </a:lnTo>
                  <a:lnTo>
                    <a:pt x="417" y="573"/>
                  </a:lnTo>
                  <a:lnTo>
                    <a:pt x="387" y="567"/>
                  </a:lnTo>
                  <a:lnTo>
                    <a:pt x="357" y="562"/>
                  </a:lnTo>
                  <a:lnTo>
                    <a:pt x="326" y="555"/>
                  </a:lnTo>
                  <a:lnTo>
                    <a:pt x="296" y="547"/>
                  </a:lnTo>
                  <a:lnTo>
                    <a:pt x="266" y="538"/>
                  </a:lnTo>
                  <a:lnTo>
                    <a:pt x="237" y="528"/>
                  </a:lnTo>
                  <a:lnTo>
                    <a:pt x="208" y="518"/>
                  </a:lnTo>
                  <a:lnTo>
                    <a:pt x="179" y="506"/>
                  </a:lnTo>
                  <a:lnTo>
                    <a:pt x="152" y="495"/>
                  </a:lnTo>
                  <a:lnTo>
                    <a:pt x="124" y="482"/>
                  </a:lnTo>
                  <a:lnTo>
                    <a:pt x="99" y="468"/>
                  </a:lnTo>
                  <a:lnTo>
                    <a:pt x="73" y="453"/>
                  </a:lnTo>
                  <a:lnTo>
                    <a:pt x="49" y="438"/>
                  </a:lnTo>
                  <a:lnTo>
                    <a:pt x="41" y="430"/>
                  </a:lnTo>
                  <a:lnTo>
                    <a:pt x="33" y="421"/>
                  </a:lnTo>
                  <a:lnTo>
                    <a:pt x="25" y="413"/>
                  </a:lnTo>
                  <a:lnTo>
                    <a:pt x="18" y="404"/>
                  </a:lnTo>
                  <a:lnTo>
                    <a:pt x="11" y="396"/>
                  </a:lnTo>
                  <a:lnTo>
                    <a:pt x="5" y="388"/>
                  </a:lnTo>
                  <a:lnTo>
                    <a:pt x="2" y="380"/>
                  </a:lnTo>
                  <a:lnTo>
                    <a:pt x="0" y="372"/>
                  </a:lnTo>
                  <a:lnTo>
                    <a:pt x="2" y="368"/>
                  </a:lnTo>
                  <a:lnTo>
                    <a:pt x="7" y="360"/>
                  </a:lnTo>
                  <a:lnTo>
                    <a:pt x="14" y="346"/>
                  </a:lnTo>
                  <a:lnTo>
                    <a:pt x="24" y="328"/>
                  </a:lnTo>
                  <a:lnTo>
                    <a:pt x="37" y="305"/>
                  </a:lnTo>
                  <a:lnTo>
                    <a:pt x="53" y="274"/>
                  </a:lnTo>
                  <a:lnTo>
                    <a:pt x="72" y="237"/>
                  </a:lnTo>
                  <a:lnTo>
                    <a:pt x="96" y="192"/>
                  </a:lnTo>
                  <a:lnTo>
                    <a:pt x="105" y="175"/>
                  </a:lnTo>
                  <a:lnTo>
                    <a:pt x="117" y="148"/>
                  </a:lnTo>
                  <a:lnTo>
                    <a:pt x="133" y="116"/>
                  </a:lnTo>
                  <a:lnTo>
                    <a:pt x="151" y="83"/>
                  </a:lnTo>
                  <a:lnTo>
                    <a:pt x="170" y="50"/>
                  </a:lnTo>
                  <a:lnTo>
                    <a:pt x="189" y="23"/>
                  </a:lnTo>
                  <a:lnTo>
                    <a:pt x="206" y="5"/>
                  </a:lnTo>
                  <a:lnTo>
                    <a:pt x="221" y="0"/>
                  </a:lnTo>
                  <a:lnTo>
                    <a:pt x="224" y="12"/>
                  </a:lnTo>
                  <a:lnTo>
                    <a:pt x="231" y="24"/>
                  </a:lnTo>
                  <a:lnTo>
                    <a:pt x="242" y="35"/>
                  </a:lnTo>
                  <a:lnTo>
                    <a:pt x="254" y="47"/>
                  </a:lnTo>
                  <a:lnTo>
                    <a:pt x="269" y="58"/>
                  </a:lnTo>
                  <a:lnTo>
                    <a:pt x="285" y="69"/>
                  </a:lnTo>
                  <a:lnTo>
                    <a:pt x="303" y="79"/>
                  </a:lnTo>
                  <a:lnTo>
                    <a:pt x="321" y="88"/>
                  </a:lnTo>
                  <a:lnTo>
                    <a:pt x="341" y="98"/>
                  </a:lnTo>
                  <a:lnTo>
                    <a:pt x="360" y="106"/>
                  </a:lnTo>
                  <a:lnTo>
                    <a:pt x="379" y="114"/>
                  </a:lnTo>
                  <a:lnTo>
                    <a:pt x="397" y="121"/>
                  </a:lnTo>
                  <a:lnTo>
                    <a:pt x="413" y="126"/>
                  </a:lnTo>
                  <a:lnTo>
                    <a:pt x="428" y="132"/>
                  </a:lnTo>
                  <a:lnTo>
                    <a:pt x="442" y="137"/>
                  </a:lnTo>
                  <a:lnTo>
                    <a:pt x="453" y="140"/>
                  </a:lnTo>
                  <a:lnTo>
                    <a:pt x="463" y="142"/>
                  </a:lnTo>
                  <a:lnTo>
                    <a:pt x="476" y="145"/>
                  </a:lnTo>
                  <a:lnTo>
                    <a:pt x="488" y="148"/>
                  </a:lnTo>
                  <a:lnTo>
                    <a:pt x="503" y="151"/>
                  </a:lnTo>
                  <a:lnTo>
                    <a:pt x="518" y="154"/>
                  </a:lnTo>
                  <a:lnTo>
                    <a:pt x="534" y="156"/>
                  </a:lnTo>
                  <a:lnTo>
                    <a:pt x="550" y="159"/>
                  </a:lnTo>
                  <a:lnTo>
                    <a:pt x="567" y="161"/>
                  </a:lnTo>
                  <a:lnTo>
                    <a:pt x="583" y="162"/>
                  </a:lnTo>
                  <a:lnTo>
                    <a:pt x="599" y="163"/>
                  </a:lnTo>
                  <a:lnTo>
                    <a:pt x="615" y="163"/>
                  </a:lnTo>
                  <a:lnTo>
                    <a:pt x="630" y="162"/>
                  </a:lnTo>
                  <a:lnTo>
                    <a:pt x="645" y="160"/>
                  </a:lnTo>
                  <a:lnTo>
                    <a:pt x="658" y="156"/>
                  </a:lnTo>
                  <a:lnTo>
                    <a:pt x="670" y="152"/>
                  </a:lnTo>
                  <a:lnTo>
                    <a:pt x="681" y="146"/>
                  </a:lnTo>
                  <a:lnTo>
                    <a:pt x="681" y="136"/>
                  </a:lnTo>
                  <a:lnTo>
                    <a:pt x="680" y="130"/>
                  </a:lnTo>
                  <a:lnTo>
                    <a:pt x="677" y="125"/>
                  </a:lnTo>
                  <a:lnTo>
                    <a:pt x="675" y="121"/>
                  </a:lnTo>
                  <a:lnTo>
                    <a:pt x="673" y="119"/>
                  </a:lnTo>
                  <a:lnTo>
                    <a:pt x="671" y="119"/>
                  </a:lnTo>
                  <a:lnTo>
                    <a:pt x="669" y="119"/>
                  </a:lnTo>
                  <a:lnTo>
                    <a:pt x="668" y="119"/>
                  </a:lnTo>
                  <a:lnTo>
                    <a:pt x="669" y="116"/>
                  </a:lnTo>
                  <a:lnTo>
                    <a:pt x="670" y="111"/>
                  </a:lnTo>
                  <a:lnTo>
                    <a:pt x="671" y="108"/>
                  </a:lnTo>
                  <a:lnTo>
                    <a:pt x="673" y="104"/>
                  </a:lnTo>
                  <a:lnTo>
                    <a:pt x="686" y="109"/>
                  </a:lnTo>
                  <a:lnTo>
                    <a:pt x="701" y="118"/>
                  </a:lnTo>
                  <a:lnTo>
                    <a:pt x="714" y="129"/>
                  </a:lnTo>
                  <a:lnTo>
                    <a:pt x="723" y="141"/>
                  </a:lnTo>
                  <a:lnTo>
                    <a:pt x="729" y="154"/>
                  </a:lnTo>
                  <a:lnTo>
                    <a:pt x="727" y="167"/>
                  </a:lnTo>
                  <a:lnTo>
                    <a:pt x="718" y="178"/>
                  </a:lnTo>
                  <a:lnTo>
                    <a:pt x="699" y="189"/>
                  </a:lnTo>
                  <a:lnTo>
                    <a:pt x="682" y="190"/>
                  </a:lnTo>
                  <a:lnTo>
                    <a:pt x="666" y="191"/>
                  </a:lnTo>
                  <a:lnTo>
                    <a:pt x="650" y="191"/>
                  </a:lnTo>
                  <a:lnTo>
                    <a:pt x="633" y="191"/>
                  </a:lnTo>
                  <a:lnTo>
                    <a:pt x="618" y="191"/>
                  </a:lnTo>
                  <a:lnTo>
                    <a:pt x="602" y="191"/>
                  </a:lnTo>
                  <a:lnTo>
                    <a:pt x="587" y="191"/>
                  </a:lnTo>
                  <a:lnTo>
                    <a:pt x="571" y="190"/>
                  </a:lnTo>
                  <a:lnTo>
                    <a:pt x="585" y="194"/>
                  </a:lnTo>
                  <a:lnTo>
                    <a:pt x="602" y="199"/>
                  </a:lnTo>
                  <a:lnTo>
                    <a:pt x="622" y="201"/>
                  </a:lnTo>
                  <a:lnTo>
                    <a:pt x="643" y="202"/>
                  </a:lnTo>
                  <a:lnTo>
                    <a:pt x="663" y="203"/>
                  </a:lnTo>
                  <a:lnTo>
                    <a:pt x="684" y="202"/>
                  </a:lnTo>
                  <a:lnTo>
                    <a:pt x="704" y="201"/>
                  </a:lnTo>
                  <a:lnTo>
                    <a:pt x="721" y="199"/>
                  </a:lnTo>
                  <a:lnTo>
                    <a:pt x="713" y="218"/>
                  </a:lnTo>
                  <a:lnTo>
                    <a:pt x="699" y="230"/>
                  </a:lnTo>
                  <a:lnTo>
                    <a:pt x="680" y="236"/>
                  </a:lnTo>
                  <a:lnTo>
                    <a:pt x="656" y="236"/>
                  </a:lnTo>
                  <a:lnTo>
                    <a:pt x="631" y="233"/>
                  </a:lnTo>
                  <a:lnTo>
                    <a:pt x="607" y="229"/>
                  </a:lnTo>
                  <a:lnTo>
                    <a:pt x="585" y="224"/>
                  </a:lnTo>
                  <a:lnTo>
                    <a:pt x="568" y="222"/>
                  </a:lnTo>
                  <a:lnTo>
                    <a:pt x="579" y="228"/>
                  </a:lnTo>
                  <a:lnTo>
                    <a:pt x="595" y="232"/>
                  </a:lnTo>
                  <a:lnTo>
                    <a:pt x="614" y="237"/>
                  </a:lnTo>
                  <a:lnTo>
                    <a:pt x="633" y="240"/>
                  </a:lnTo>
                  <a:lnTo>
                    <a:pt x="653" y="244"/>
                  </a:lnTo>
                  <a:lnTo>
                    <a:pt x="674" y="246"/>
                  </a:lnTo>
                  <a:lnTo>
                    <a:pt x="692" y="246"/>
                  </a:lnTo>
                  <a:lnTo>
                    <a:pt x="707" y="246"/>
                  </a:lnTo>
                  <a:lnTo>
                    <a:pt x="699" y="256"/>
                  </a:lnTo>
                  <a:lnTo>
                    <a:pt x="683" y="263"/>
                  </a:lnTo>
                  <a:lnTo>
                    <a:pt x="661" y="268"/>
                  </a:lnTo>
                  <a:lnTo>
                    <a:pt x="636" y="269"/>
                  </a:lnTo>
                  <a:lnTo>
                    <a:pt x="609" y="270"/>
                  </a:lnTo>
                  <a:lnTo>
                    <a:pt x="585" y="269"/>
                  </a:lnTo>
                  <a:lnTo>
                    <a:pt x="565" y="268"/>
                  </a:lnTo>
                  <a:lnTo>
                    <a:pt x="553" y="268"/>
                  </a:lnTo>
                  <a:lnTo>
                    <a:pt x="568" y="273"/>
                  </a:lnTo>
                  <a:lnTo>
                    <a:pt x="584" y="276"/>
                  </a:lnTo>
                  <a:lnTo>
                    <a:pt x="601" y="278"/>
                  </a:lnTo>
                  <a:lnTo>
                    <a:pt x="620" y="280"/>
                  </a:lnTo>
                  <a:lnTo>
                    <a:pt x="639" y="280"/>
                  </a:lnTo>
                  <a:lnTo>
                    <a:pt x="659" y="280"/>
                  </a:lnTo>
                  <a:lnTo>
                    <a:pt x="677" y="278"/>
                  </a:lnTo>
                  <a:lnTo>
                    <a:pt x="696" y="277"/>
                  </a:lnTo>
                  <a:lnTo>
                    <a:pt x="692" y="289"/>
                  </a:lnTo>
                  <a:lnTo>
                    <a:pt x="688" y="296"/>
                  </a:lnTo>
                  <a:lnTo>
                    <a:pt x="681" y="299"/>
                  </a:lnTo>
                  <a:lnTo>
                    <a:pt x="674" y="300"/>
                  </a:lnTo>
                  <a:lnTo>
                    <a:pt x="665" y="300"/>
                  </a:lnTo>
                  <a:lnTo>
                    <a:pt x="655" y="299"/>
                  </a:lnTo>
                  <a:lnTo>
                    <a:pt x="646" y="298"/>
                  </a:lnTo>
                  <a:lnTo>
                    <a:pt x="637" y="298"/>
                  </a:lnTo>
                  <a:lnTo>
                    <a:pt x="625" y="303"/>
                  </a:lnTo>
                  <a:lnTo>
                    <a:pt x="614" y="306"/>
                  </a:lnTo>
                  <a:lnTo>
                    <a:pt x="601" y="308"/>
                  </a:lnTo>
                  <a:lnTo>
                    <a:pt x="590" y="309"/>
                  </a:lnTo>
                  <a:lnTo>
                    <a:pt x="578" y="309"/>
                  </a:lnTo>
                  <a:lnTo>
                    <a:pt x="568" y="308"/>
                  </a:lnTo>
                  <a:lnTo>
                    <a:pt x="556" y="308"/>
                  </a:lnTo>
                  <a:lnTo>
                    <a:pt x="546" y="307"/>
                  </a:lnTo>
                  <a:lnTo>
                    <a:pt x="550" y="309"/>
                  </a:lnTo>
                  <a:lnTo>
                    <a:pt x="554" y="312"/>
                  </a:lnTo>
                  <a:lnTo>
                    <a:pt x="559" y="313"/>
                  </a:lnTo>
                  <a:lnTo>
                    <a:pt x="563" y="314"/>
                  </a:lnTo>
                  <a:lnTo>
                    <a:pt x="569" y="315"/>
                  </a:lnTo>
                  <a:lnTo>
                    <a:pt x="577" y="316"/>
                  </a:lnTo>
                  <a:lnTo>
                    <a:pt x="586" y="319"/>
                  </a:lnTo>
                  <a:lnTo>
                    <a:pt x="600" y="321"/>
                  </a:lnTo>
                  <a:lnTo>
                    <a:pt x="595" y="332"/>
                  </a:lnTo>
                  <a:lnTo>
                    <a:pt x="592" y="339"/>
                  </a:lnTo>
                  <a:lnTo>
                    <a:pt x="590" y="345"/>
                  </a:lnTo>
                  <a:lnTo>
                    <a:pt x="585" y="353"/>
                  </a:lnTo>
                  <a:lnTo>
                    <a:pt x="580" y="353"/>
                  </a:lnTo>
                  <a:lnTo>
                    <a:pt x="576" y="354"/>
                  </a:lnTo>
                  <a:lnTo>
                    <a:pt x="572" y="354"/>
                  </a:lnTo>
                  <a:lnTo>
                    <a:pt x="569" y="354"/>
                  </a:lnTo>
                  <a:lnTo>
                    <a:pt x="564" y="353"/>
                  </a:lnTo>
                  <a:lnTo>
                    <a:pt x="559" y="353"/>
                  </a:lnTo>
                  <a:lnTo>
                    <a:pt x="552" y="353"/>
                  </a:lnTo>
                  <a:lnTo>
                    <a:pt x="542" y="352"/>
                  </a:lnTo>
                  <a:lnTo>
                    <a:pt x="542" y="353"/>
                  </a:lnTo>
                  <a:lnTo>
                    <a:pt x="542" y="354"/>
                  </a:lnTo>
                  <a:lnTo>
                    <a:pt x="542" y="357"/>
                  </a:lnTo>
                  <a:lnTo>
                    <a:pt x="542" y="358"/>
                  </a:lnTo>
                  <a:lnTo>
                    <a:pt x="553" y="360"/>
                  </a:lnTo>
                  <a:lnTo>
                    <a:pt x="562" y="361"/>
                  </a:lnTo>
                  <a:lnTo>
                    <a:pt x="568" y="364"/>
                  </a:lnTo>
                  <a:lnTo>
                    <a:pt x="572" y="365"/>
                  </a:lnTo>
                  <a:lnTo>
                    <a:pt x="575" y="368"/>
                  </a:lnTo>
                  <a:lnTo>
                    <a:pt x="575" y="373"/>
                  </a:lnTo>
                  <a:lnTo>
                    <a:pt x="574" y="381"/>
                  </a:lnTo>
                  <a:lnTo>
                    <a:pt x="570" y="391"/>
                  </a:lnTo>
                  <a:lnTo>
                    <a:pt x="565" y="392"/>
                  </a:lnTo>
                  <a:lnTo>
                    <a:pt x="562" y="394"/>
                  </a:lnTo>
                  <a:lnTo>
                    <a:pt x="559" y="394"/>
                  </a:lnTo>
                  <a:lnTo>
                    <a:pt x="553" y="395"/>
                  </a:lnTo>
                  <a:lnTo>
                    <a:pt x="547" y="395"/>
                  </a:lnTo>
                  <a:lnTo>
                    <a:pt x="538" y="395"/>
                  </a:lnTo>
                  <a:lnTo>
                    <a:pt x="526" y="396"/>
                  </a:lnTo>
                  <a:lnTo>
                    <a:pt x="511" y="396"/>
                  </a:lnTo>
                  <a:lnTo>
                    <a:pt x="517" y="397"/>
                  </a:lnTo>
                  <a:lnTo>
                    <a:pt x="523" y="398"/>
                  </a:lnTo>
                  <a:lnTo>
                    <a:pt x="529" y="399"/>
                  </a:lnTo>
                  <a:lnTo>
                    <a:pt x="535" y="400"/>
                  </a:lnTo>
                  <a:lnTo>
                    <a:pt x="542" y="402"/>
                  </a:lnTo>
                  <a:lnTo>
                    <a:pt x="550" y="402"/>
                  </a:lnTo>
                  <a:lnTo>
                    <a:pt x="557" y="403"/>
                  </a:lnTo>
                  <a:lnTo>
                    <a:pt x="565" y="404"/>
                  </a:lnTo>
                  <a:lnTo>
                    <a:pt x="563" y="418"/>
                  </a:lnTo>
                  <a:lnTo>
                    <a:pt x="559" y="427"/>
                  </a:lnTo>
                  <a:lnTo>
                    <a:pt x="554" y="434"/>
                  </a:lnTo>
                  <a:lnTo>
                    <a:pt x="548" y="436"/>
                  </a:lnTo>
                  <a:lnTo>
                    <a:pt x="541" y="437"/>
                  </a:lnTo>
                  <a:lnTo>
                    <a:pt x="531" y="437"/>
                  </a:lnTo>
                  <a:lnTo>
                    <a:pt x="519" y="436"/>
                  </a:lnTo>
                  <a:lnTo>
                    <a:pt x="506" y="435"/>
                  </a:lnTo>
                  <a:lnTo>
                    <a:pt x="506" y="436"/>
                  </a:lnTo>
                  <a:lnTo>
                    <a:pt x="506" y="438"/>
                  </a:lnTo>
                  <a:lnTo>
                    <a:pt x="506" y="440"/>
                  </a:lnTo>
                  <a:lnTo>
                    <a:pt x="506" y="442"/>
                  </a:lnTo>
                  <a:lnTo>
                    <a:pt x="512" y="442"/>
                  </a:lnTo>
                  <a:lnTo>
                    <a:pt x="518" y="443"/>
                  </a:lnTo>
                  <a:lnTo>
                    <a:pt x="525" y="443"/>
                  </a:lnTo>
                  <a:lnTo>
                    <a:pt x="532" y="444"/>
                  </a:lnTo>
                  <a:lnTo>
                    <a:pt x="539" y="445"/>
                  </a:lnTo>
                  <a:lnTo>
                    <a:pt x="546" y="447"/>
                  </a:lnTo>
                  <a:lnTo>
                    <a:pt x="553" y="447"/>
                  </a:lnTo>
                  <a:lnTo>
                    <a:pt x="560" y="448"/>
                  </a:lnTo>
                  <a:lnTo>
                    <a:pt x="562" y="456"/>
                  </a:lnTo>
                  <a:lnTo>
                    <a:pt x="564" y="463"/>
                  </a:lnTo>
                  <a:lnTo>
                    <a:pt x="569" y="471"/>
                  </a:lnTo>
                  <a:lnTo>
                    <a:pt x="577" y="479"/>
                  </a:lnTo>
                  <a:lnTo>
                    <a:pt x="568" y="479"/>
                  </a:lnTo>
                  <a:lnTo>
                    <a:pt x="555" y="479"/>
                  </a:lnTo>
                  <a:lnTo>
                    <a:pt x="541" y="479"/>
                  </a:lnTo>
                  <a:lnTo>
                    <a:pt x="526" y="478"/>
                  </a:lnTo>
                  <a:lnTo>
                    <a:pt x="511" y="476"/>
                  </a:lnTo>
                  <a:lnTo>
                    <a:pt x="496" y="476"/>
                  </a:lnTo>
                  <a:lnTo>
                    <a:pt x="485" y="476"/>
                  </a:lnTo>
                  <a:lnTo>
                    <a:pt x="474" y="476"/>
                  </a:lnTo>
                  <a:lnTo>
                    <a:pt x="493" y="480"/>
                  </a:lnTo>
                  <a:lnTo>
                    <a:pt x="511" y="483"/>
                  </a:lnTo>
                  <a:lnTo>
                    <a:pt x="530" y="487"/>
                  </a:lnTo>
                  <a:lnTo>
                    <a:pt x="549" y="490"/>
                  </a:lnTo>
                  <a:lnTo>
                    <a:pt x="569" y="493"/>
                  </a:lnTo>
                  <a:lnTo>
                    <a:pt x="588" y="494"/>
                  </a:lnTo>
                  <a:lnTo>
                    <a:pt x="609" y="494"/>
                  </a:lnTo>
                  <a:lnTo>
                    <a:pt x="629" y="491"/>
                  </a:lnTo>
                  <a:lnTo>
                    <a:pt x="628" y="495"/>
                  </a:lnTo>
                  <a:lnTo>
                    <a:pt x="628" y="499"/>
                  </a:lnTo>
                  <a:lnTo>
                    <a:pt x="627" y="503"/>
                  </a:lnTo>
                  <a:lnTo>
                    <a:pt x="625" y="508"/>
                  </a:lnTo>
                  <a:lnTo>
                    <a:pt x="614" y="512"/>
                  </a:lnTo>
                  <a:lnTo>
                    <a:pt x="602" y="516"/>
                  </a:lnTo>
                  <a:lnTo>
                    <a:pt x="588" y="519"/>
                  </a:lnTo>
                  <a:lnTo>
                    <a:pt x="576" y="520"/>
                  </a:lnTo>
                  <a:lnTo>
                    <a:pt x="562" y="521"/>
                  </a:lnTo>
                  <a:lnTo>
                    <a:pt x="549" y="521"/>
                  </a:lnTo>
                  <a:lnTo>
                    <a:pt x="537" y="523"/>
                  </a:lnTo>
                  <a:lnTo>
                    <a:pt x="526" y="523"/>
                  </a:lnTo>
                  <a:lnTo>
                    <a:pt x="535" y="525"/>
                  </a:lnTo>
                  <a:lnTo>
                    <a:pt x="546" y="526"/>
                  </a:lnTo>
                  <a:lnTo>
                    <a:pt x="557" y="527"/>
                  </a:lnTo>
                  <a:lnTo>
                    <a:pt x="570" y="527"/>
                  </a:lnTo>
                  <a:lnTo>
                    <a:pt x="582" y="527"/>
                  </a:lnTo>
                  <a:lnTo>
                    <a:pt x="594" y="526"/>
                  </a:lnTo>
                  <a:lnTo>
                    <a:pt x="606" y="526"/>
                  </a:lnTo>
                  <a:lnTo>
                    <a:pt x="617" y="525"/>
                  </a:lnTo>
                  <a:lnTo>
                    <a:pt x="616" y="527"/>
                  </a:lnTo>
                  <a:lnTo>
                    <a:pt x="616" y="531"/>
                  </a:lnTo>
                  <a:lnTo>
                    <a:pt x="615" y="534"/>
                  </a:lnTo>
                  <a:lnTo>
                    <a:pt x="614" y="538"/>
                  </a:lnTo>
                  <a:lnTo>
                    <a:pt x="599" y="543"/>
                  </a:lnTo>
                  <a:lnTo>
                    <a:pt x="583" y="546"/>
                  </a:lnTo>
                  <a:lnTo>
                    <a:pt x="568" y="547"/>
                  </a:lnTo>
                  <a:lnTo>
                    <a:pt x="553" y="547"/>
                  </a:lnTo>
                  <a:lnTo>
                    <a:pt x="537" y="546"/>
                  </a:lnTo>
                  <a:lnTo>
                    <a:pt x="523" y="544"/>
                  </a:lnTo>
                  <a:lnTo>
                    <a:pt x="508" y="543"/>
                  </a:lnTo>
                  <a:lnTo>
                    <a:pt x="494" y="543"/>
                  </a:lnTo>
                  <a:lnTo>
                    <a:pt x="504" y="548"/>
                  </a:lnTo>
                  <a:lnTo>
                    <a:pt x="516" y="551"/>
                  </a:lnTo>
                  <a:lnTo>
                    <a:pt x="530" y="554"/>
                  </a:lnTo>
                  <a:lnTo>
                    <a:pt x="544" y="556"/>
                  </a:lnTo>
                  <a:lnTo>
                    <a:pt x="559" y="557"/>
                  </a:lnTo>
                  <a:lnTo>
                    <a:pt x="574" y="558"/>
                  </a:lnTo>
                  <a:lnTo>
                    <a:pt x="588" y="558"/>
                  </a:lnTo>
                  <a:lnTo>
                    <a:pt x="602" y="558"/>
                  </a:lnTo>
                  <a:lnTo>
                    <a:pt x="603" y="561"/>
                  </a:lnTo>
                  <a:lnTo>
                    <a:pt x="605" y="562"/>
                  </a:lnTo>
                  <a:lnTo>
                    <a:pt x="605" y="564"/>
                  </a:lnTo>
                  <a:lnTo>
                    <a:pt x="606" y="566"/>
                  </a:lnTo>
                  <a:lnTo>
                    <a:pt x="600" y="573"/>
                  </a:lnTo>
                  <a:lnTo>
                    <a:pt x="588" y="578"/>
                  </a:lnTo>
                  <a:lnTo>
                    <a:pt x="575" y="581"/>
                  </a:lnTo>
                  <a:lnTo>
                    <a:pt x="560" y="584"/>
                  </a:lnTo>
                  <a:lnTo>
                    <a:pt x="544" y="585"/>
                  </a:lnTo>
                  <a:lnTo>
                    <a:pt x="529" y="586"/>
                  </a:lnTo>
                  <a:lnTo>
                    <a:pt x="516" y="586"/>
                  </a:lnTo>
                  <a:lnTo>
                    <a:pt x="507" y="586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71" name="Freeform 12">
              <a:extLst>
                <a:ext uri="{FF2B5EF4-FFF2-40B4-BE49-F238E27FC236}">
                  <a16:creationId xmlns:a16="http://schemas.microsoft.com/office/drawing/2014/main" id="{F7D2C382-2E10-B7C8-B97F-494F0939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3653"/>
              <a:ext cx="24" cy="16"/>
            </a:xfrm>
            <a:custGeom>
              <a:avLst/>
              <a:gdLst>
                <a:gd name="T0" fmla="*/ 0 w 49"/>
                <a:gd name="T1" fmla="*/ 31 h 31"/>
                <a:gd name="T2" fmla="*/ 4 w 49"/>
                <a:gd name="T3" fmla="*/ 24 h 31"/>
                <a:gd name="T4" fmla="*/ 8 w 49"/>
                <a:gd name="T5" fmla="*/ 17 h 31"/>
                <a:gd name="T6" fmla="*/ 13 w 49"/>
                <a:gd name="T7" fmla="*/ 11 h 31"/>
                <a:gd name="T8" fmla="*/ 20 w 49"/>
                <a:gd name="T9" fmla="*/ 7 h 31"/>
                <a:gd name="T10" fmla="*/ 26 w 49"/>
                <a:gd name="T11" fmla="*/ 3 h 31"/>
                <a:gd name="T12" fmla="*/ 34 w 49"/>
                <a:gd name="T13" fmla="*/ 1 h 31"/>
                <a:gd name="T14" fmla="*/ 41 w 49"/>
                <a:gd name="T15" fmla="*/ 0 h 31"/>
                <a:gd name="T16" fmla="*/ 49 w 49"/>
                <a:gd name="T17" fmla="*/ 0 h 31"/>
                <a:gd name="T18" fmla="*/ 44 w 49"/>
                <a:gd name="T19" fmla="*/ 9 h 31"/>
                <a:gd name="T20" fmla="*/ 41 w 49"/>
                <a:gd name="T21" fmla="*/ 17 h 31"/>
                <a:gd name="T22" fmla="*/ 36 w 49"/>
                <a:gd name="T23" fmla="*/ 22 h 31"/>
                <a:gd name="T24" fmla="*/ 32 w 49"/>
                <a:gd name="T25" fmla="*/ 25 h 31"/>
                <a:gd name="T26" fmla="*/ 26 w 49"/>
                <a:gd name="T27" fmla="*/ 28 h 31"/>
                <a:gd name="T28" fmla="*/ 19 w 49"/>
                <a:gd name="T29" fmla="*/ 29 h 31"/>
                <a:gd name="T30" fmla="*/ 11 w 49"/>
                <a:gd name="T31" fmla="*/ 30 h 31"/>
                <a:gd name="T32" fmla="*/ 0 w 49"/>
                <a:gd name="T33" fmla="*/ 3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1"/>
                <a:gd name="T53" fmla="*/ 49 w 4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1">
                  <a:moveTo>
                    <a:pt x="0" y="31"/>
                  </a:moveTo>
                  <a:lnTo>
                    <a:pt x="4" y="24"/>
                  </a:lnTo>
                  <a:lnTo>
                    <a:pt x="8" y="17"/>
                  </a:lnTo>
                  <a:lnTo>
                    <a:pt x="13" y="11"/>
                  </a:lnTo>
                  <a:lnTo>
                    <a:pt x="20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4" y="9"/>
                  </a:lnTo>
                  <a:lnTo>
                    <a:pt x="41" y="17"/>
                  </a:lnTo>
                  <a:lnTo>
                    <a:pt x="36" y="22"/>
                  </a:lnTo>
                  <a:lnTo>
                    <a:pt x="32" y="25"/>
                  </a:lnTo>
                  <a:lnTo>
                    <a:pt x="26" y="28"/>
                  </a:lnTo>
                  <a:lnTo>
                    <a:pt x="19" y="29"/>
                  </a:lnTo>
                  <a:lnTo>
                    <a:pt x="11" y="3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72" name="Freeform 13">
              <a:extLst>
                <a:ext uri="{FF2B5EF4-FFF2-40B4-BE49-F238E27FC236}">
                  <a16:creationId xmlns:a16="http://schemas.microsoft.com/office/drawing/2014/main" id="{4A6760D7-A208-6075-8389-63631EE3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3583"/>
              <a:ext cx="42" cy="77"/>
            </a:xfrm>
            <a:custGeom>
              <a:avLst/>
              <a:gdLst>
                <a:gd name="T0" fmla="*/ 5 w 85"/>
                <a:gd name="T1" fmla="*/ 154 h 154"/>
                <a:gd name="T2" fmla="*/ 0 w 85"/>
                <a:gd name="T3" fmla="*/ 138 h 154"/>
                <a:gd name="T4" fmla="*/ 3 w 85"/>
                <a:gd name="T5" fmla="*/ 111 h 154"/>
                <a:gd name="T6" fmla="*/ 10 w 85"/>
                <a:gd name="T7" fmla="*/ 85 h 154"/>
                <a:gd name="T8" fmla="*/ 15 w 85"/>
                <a:gd name="T9" fmla="*/ 70 h 154"/>
                <a:gd name="T10" fmla="*/ 22 w 85"/>
                <a:gd name="T11" fmla="*/ 55 h 154"/>
                <a:gd name="T12" fmla="*/ 27 w 85"/>
                <a:gd name="T13" fmla="*/ 42 h 154"/>
                <a:gd name="T14" fmla="*/ 33 w 85"/>
                <a:gd name="T15" fmla="*/ 31 h 154"/>
                <a:gd name="T16" fmla="*/ 40 w 85"/>
                <a:gd name="T17" fmla="*/ 20 h 154"/>
                <a:gd name="T18" fmla="*/ 48 w 85"/>
                <a:gd name="T19" fmla="*/ 12 h 154"/>
                <a:gd name="T20" fmla="*/ 57 w 85"/>
                <a:gd name="T21" fmla="*/ 7 h 154"/>
                <a:gd name="T22" fmla="*/ 70 w 85"/>
                <a:gd name="T23" fmla="*/ 2 h 154"/>
                <a:gd name="T24" fmla="*/ 85 w 85"/>
                <a:gd name="T25" fmla="*/ 0 h 154"/>
                <a:gd name="T26" fmla="*/ 84 w 85"/>
                <a:gd name="T27" fmla="*/ 19 h 154"/>
                <a:gd name="T28" fmla="*/ 79 w 85"/>
                <a:gd name="T29" fmla="*/ 40 h 154"/>
                <a:gd name="T30" fmla="*/ 72 w 85"/>
                <a:gd name="T31" fmla="*/ 59 h 154"/>
                <a:gd name="T32" fmla="*/ 64 w 85"/>
                <a:gd name="T33" fmla="*/ 79 h 154"/>
                <a:gd name="T34" fmla="*/ 54 w 85"/>
                <a:gd name="T35" fmla="*/ 99 h 154"/>
                <a:gd name="T36" fmla="*/ 43 w 85"/>
                <a:gd name="T37" fmla="*/ 117 h 154"/>
                <a:gd name="T38" fmla="*/ 31 w 85"/>
                <a:gd name="T39" fmla="*/ 136 h 154"/>
                <a:gd name="T40" fmla="*/ 19 w 85"/>
                <a:gd name="T41" fmla="*/ 152 h 154"/>
                <a:gd name="T42" fmla="*/ 16 w 85"/>
                <a:gd name="T43" fmla="*/ 152 h 154"/>
                <a:gd name="T44" fmla="*/ 12 w 85"/>
                <a:gd name="T45" fmla="*/ 153 h 154"/>
                <a:gd name="T46" fmla="*/ 9 w 85"/>
                <a:gd name="T47" fmla="*/ 153 h 154"/>
                <a:gd name="T48" fmla="*/ 5 w 85"/>
                <a:gd name="T49" fmla="*/ 154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154"/>
                <a:gd name="T77" fmla="*/ 85 w 85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154">
                  <a:moveTo>
                    <a:pt x="5" y="154"/>
                  </a:moveTo>
                  <a:lnTo>
                    <a:pt x="0" y="138"/>
                  </a:lnTo>
                  <a:lnTo>
                    <a:pt x="3" y="111"/>
                  </a:lnTo>
                  <a:lnTo>
                    <a:pt x="10" y="85"/>
                  </a:lnTo>
                  <a:lnTo>
                    <a:pt x="15" y="70"/>
                  </a:lnTo>
                  <a:lnTo>
                    <a:pt x="22" y="55"/>
                  </a:lnTo>
                  <a:lnTo>
                    <a:pt x="27" y="42"/>
                  </a:lnTo>
                  <a:lnTo>
                    <a:pt x="33" y="31"/>
                  </a:lnTo>
                  <a:lnTo>
                    <a:pt x="40" y="20"/>
                  </a:lnTo>
                  <a:lnTo>
                    <a:pt x="48" y="12"/>
                  </a:lnTo>
                  <a:lnTo>
                    <a:pt x="57" y="7"/>
                  </a:lnTo>
                  <a:lnTo>
                    <a:pt x="70" y="2"/>
                  </a:lnTo>
                  <a:lnTo>
                    <a:pt x="85" y="0"/>
                  </a:lnTo>
                  <a:lnTo>
                    <a:pt x="84" y="19"/>
                  </a:lnTo>
                  <a:lnTo>
                    <a:pt x="79" y="40"/>
                  </a:lnTo>
                  <a:lnTo>
                    <a:pt x="72" y="59"/>
                  </a:lnTo>
                  <a:lnTo>
                    <a:pt x="64" y="79"/>
                  </a:lnTo>
                  <a:lnTo>
                    <a:pt x="54" y="99"/>
                  </a:lnTo>
                  <a:lnTo>
                    <a:pt x="43" y="117"/>
                  </a:lnTo>
                  <a:lnTo>
                    <a:pt x="31" y="136"/>
                  </a:lnTo>
                  <a:lnTo>
                    <a:pt x="19" y="152"/>
                  </a:lnTo>
                  <a:lnTo>
                    <a:pt x="16" y="152"/>
                  </a:lnTo>
                  <a:lnTo>
                    <a:pt x="12" y="153"/>
                  </a:lnTo>
                  <a:lnTo>
                    <a:pt x="9" y="153"/>
                  </a:lnTo>
                  <a:lnTo>
                    <a:pt x="5" y="15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73" name="Freeform 14">
              <a:extLst>
                <a:ext uri="{FF2B5EF4-FFF2-40B4-BE49-F238E27FC236}">
                  <a16:creationId xmlns:a16="http://schemas.microsoft.com/office/drawing/2014/main" id="{FD44E778-7C09-0D54-E226-3B4ECFF49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" y="3622"/>
              <a:ext cx="13" cy="23"/>
            </a:xfrm>
            <a:custGeom>
              <a:avLst/>
              <a:gdLst>
                <a:gd name="T0" fmla="*/ 0 w 25"/>
                <a:gd name="T1" fmla="*/ 46 h 46"/>
                <a:gd name="T2" fmla="*/ 0 w 25"/>
                <a:gd name="T3" fmla="*/ 41 h 46"/>
                <a:gd name="T4" fmla="*/ 2 w 25"/>
                <a:gd name="T5" fmla="*/ 36 h 46"/>
                <a:gd name="T6" fmla="*/ 8 w 25"/>
                <a:gd name="T7" fmla="*/ 24 h 46"/>
                <a:gd name="T8" fmla="*/ 19 w 25"/>
                <a:gd name="T9" fmla="*/ 2 h 46"/>
                <a:gd name="T10" fmla="*/ 20 w 25"/>
                <a:gd name="T11" fmla="*/ 1 h 46"/>
                <a:gd name="T12" fmla="*/ 22 w 25"/>
                <a:gd name="T13" fmla="*/ 1 h 46"/>
                <a:gd name="T14" fmla="*/ 24 w 25"/>
                <a:gd name="T15" fmla="*/ 1 h 46"/>
                <a:gd name="T16" fmla="*/ 25 w 25"/>
                <a:gd name="T17" fmla="*/ 0 h 46"/>
                <a:gd name="T18" fmla="*/ 22 w 25"/>
                <a:gd name="T19" fmla="*/ 11 h 46"/>
                <a:gd name="T20" fmla="*/ 19 w 25"/>
                <a:gd name="T21" fmla="*/ 22 h 46"/>
                <a:gd name="T22" fmla="*/ 16 w 25"/>
                <a:gd name="T23" fmla="*/ 32 h 46"/>
                <a:gd name="T24" fmla="*/ 12 w 25"/>
                <a:gd name="T25" fmla="*/ 44 h 46"/>
                <a:gd name="T26" fmla="*/ 9 w 25"/>
                <a:gd name="T27" fmla="*/ 45 h 46"/>
                <a:gd name="T28" fmla="*/ 5 w 25"/>
                <a:gd name="T29" fmla="*/ 45 h 46"/>
                <a:gd name="T30" fmla="*/ 2 w 25"/>
                <a:gd name="T31" fmla="*/ 45 h 46"/>
                <a:gd name="T32" fmla="*/ 0 w 25"/>
                <a:gd name="T33" fmla="*/ 4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46"/>
                <a:gd name="T53" fmla="*/ 25 w 25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46">
                  <a:moveTo>
                    <a:pt x="0" y="46"/>
                  </a:moveTo>
                  <a:lnTo>
                    <a:pt x="0" y="41"/>
                  </a:lnTo>
                  <a:lnTo>
                    <a:pt x="2" y="36"/>
                  </a:lnTo>
                  <a:lnTo>
                    <a:pt x="8" y="24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2" y="11"/>
                  </a:lnTo>
                  <a:lnTo>
                    <a:pt x="19" y="22"/>
                  </a:lnTo>
                  <a:lnTo>
                    <a:pt x="16" y="32"/>
                  </a:lnTo>
                  <a:lnTo>
                    <a:pt x="12" y="44"/>
                  </a:lnTo>
                  <a:lnTo>
                    <a:pt x="9" y="45"/>
                  </a:lnTo>
                  <a:lnTo>
                    <a:pt x="5" y="45"/>
                  </a:lnTo>
                  <a:lnTo>
                    <a:pt x="2" y="45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74" name="Freeform 15">
              <a:extLst>
                <a:ext uri="{FF2B5EF4-FFF2-40B4-BE49-F238E27FC236}">
                  <a16:creationId xmlns:a16="http://schemas.microsoft.com/office/drawing/2014/main" id="{D87AAB27-6587-503C-BE0B-667C93692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3584"/>
              <a:ext cx="6" cy="15"/>
            </a:xfrm>
            <a:custGeom>
              <a:avLst/>
              <a:gdLst>
                <a:gd name="T0" fmla="*/ 0 w 13"/>
                <a:gd name="T1" fmla="*/ 31 h 31"/>
                <a:gd name="T2" fmla="*/ 1 w 13"/>
                <a:gd name="T3" fmla="*/ 23 h 31"/>
                <a:gd name="T4" fmla="*/ 2 w 13"/>
                <a:gd name="T5" fmla="*/ 15 h 31"/>
                <a:gd name="T6" fmla="*/ 3 w 13"/>
                <a:gd name="T7" fmla="*/ 8 h 31"/>
                <a:gd name="T8" fmla="*/ 5 w 13"/>
                <a:gd name="T9" fmla="*/ 0 h 31"/>
                <a:gd name="T10" fmla="*/ 7 w 13"/>
                <a:gd name="T11" fmla="*/ 0 h 31"/>
                <a:gd name="T12" fmla="*/ 8 w 13"/>
                <a:gd name="T13" fmla="*/ 0 h 31"/>
                <a:gd name="T14" fmla="*/ 10 w 13"/>
                <a:gd name="T15" fmla="*/ 0 h 31"/>
                <a:gd name="T16" fmla="*/ 13 w 13"/>
                <a:gd name="T17" fmla="*/ 0 h 31"/>
                <a:gd name="T18" fmla="*/ 10 w 13"/>
                <a:gd name="T19" fmla="*/ 7 h 31"/>
                <a:gd name="T20" fmla="*/ 9 w 13"/>
                <a:gd name="T21" fmla="*/ 14 h 31"/>
                <a:gd name="T22" fmla="*/ 7 w 13"/>
                <a:gd name="T23" fmla="*/ 22 h 31"/>
                <a:gd name="T24" fmla="*/ 5 w 13"/>
                <a:gd name="T25" fmla="*/ 29 h 31"/>
                <a:gd name="T26" fmla="*/ 3 w 13"/>
                <a:gd name="T27" fmla="*/ 30 h 31"/>
                <a:gd name="T28" fmla="*/ 2 w 13"/>
                <a:gd name="T29" fmla="*/ 30 h 31"/>
                <a:gd name="T30" fmla="*/ 1 w 13"/>
                <a:gd name="T31" fmla="*/ 31 h 31"/>
                <a:gd name="T32" fmla="*/ 0 w 13"/>
                <a:gd name="T33" fmla="*/ 3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31"/>
                <a:gd name="T53" fmla="*/ 13 w 1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31">
                  <a:moveTo>
                    <a:pt x="0" y="31"/>
                  </a:moveTo>
                  <a:lnTo>
                    <a:pt x="1" y="23"/>
                  </a:lnTo>
                  <a:lnTo>
                    <a:pt x="2" y="15"/>
                  </a:lnTo>
                  <a:lnTo>
                    <a:pt x="3" y="8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0" y="7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5" y="29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1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75" name="Freeform 16">
              <a:extLst>
                <a:ext uri="{FF2B5EF4-FFF2-40B4-BE49-F238E27FC236}">
                  <a16:creationId xmlns:a16="http://schemas.microsoft.com/office/drawing/2014/main" id="{BDC8B4E0-2E3B-A06B-C196-EA11A3EB3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" y="2589"/>
              <a:ext cx="1009" cy="985"/>
            </a:xfrm>
            <a:custGeom>
              <a:avLst/>
              <a:gdLst>
                <a:gd name="T0" fmla="*/ 1333 w 2018"/>
                <a:gd name="T1" fmla="*/ 1712 h 1968"/>
                <a:gd name="T2" fmla="*/ 1836 w 2018"/>
                <a:gd name="T3" fmla="*/ 1045 h 1968"/>
                <a:gd name="T4" fmla="*/ 1791 w 2018"/>
                <a:gd name="T5" fmla="*/ 815 h 1968"/>
                <a:gd name="T6" fmla="*/ 728 w 2018"/>
                <a:gd name="T7" fmla="*/ 243 h 1968"/>
                <a:gd name="T8" fmla="*/ 248 w 2018"/>
                <a:gd name="T9" fmla="*/ 1490 h 1968"/>
                <a:gd name="T10" fmla="*/ 489 w 2018"/>
                <a:gd name="T11" fmla="*/ 1960 h 1968"/>
                <a:gd name="T12" fmla="*/ 13 w 2018"/>
                <a:gd name="T13" fmla="*/ 1933 h 1968"/>
                <a:gd name="T14" fmla="*/ 60 w 2018"/>
                <a:gd name="T15" fmla="*/ 1874 h 1968"/>
                <a:gd name="T16" fmla="*/ 112 w 2018"/>
                <a:gd name="T17" fmla="*/ 1791 h 1968"/>
                <a:gd name="T18" fmla="*/ 64 w 2018"/>
                <a:gd name="T19" fmla="*/ 1715 h 1968"/>
                <a:gd name="T20" fmla="*/ 8 w 2018"/>
                <a:gd name="T21" fmla="*/ 1662 h 1968"/>
                <a:gd name="T22" fmla="*/ 54 w 2018"/>
                <a:gd name="T23" fmla="*/ 1587 h 1968"/>
                <a:gd name="T24" fmla="*/ 100 w 2018"/>
                <a:gd name="T25" fmla="*/ 1503 h 1968"/>
                <a:gd name="T26" fmla="*/ 7 w 2018"/>
                <a:gd name="T27" fmla="*/ 1449 h 1968"/>
                <a:gd name="T28" fmla="*/ 6 w 2018"/>
                <a:gd name="T29" fmla="*/ 1377 h 1968"/>
                <a:gd name="T30" fmla="*/ 68 w 2018"/>
                <a:gd name="T31" fmla="*/ 1305 h 1968"/>
                <a:gd name="T32" fmla="*/ 110 w 2018"/>
                <a:gd name="T33" fmla="*/ 1217 h 1968"/>
                <a:gd name="T34" fmla="*/ 43 w 2018"/>
                <a:gd name="T35" fmla="*/ 1148 h 1968"/>
                <a:gd name="T36" fmla="*/ 22 w 2018"/>
                <a:gd name="T37" fmla="*/ 1063 h 1968"/>
                <a:gd name="T38" fmla="*/ 4 w 2018"/>
                <a:gd name="T39" fmla="*/ 983 h 1968"/>
                <a:gd name="T40" fmla="*/ 37 w 2018"/>
                <a:gd name="T41" fmla="*/ 920 h 1968"/>
                <a:gd name="T42" fmla="*/ 80 w 2018"/>
                <a:gd name="T43" fmla="*/ 847 h 1968"/>
                <a:gd name="T44" fmla="*/ 13 w 2018"/>
                <a:gd name="T45" fmla="*/ 775 h 1968"/>
                <a:gd name="T46" fmla="*/ 91 w 2018"/>
                <a:gd name="T47" fmla="*/ 711 h 1968"/>
                <a:gd name="T48" fmla="*/ 62 w 2018"/>
                <a:gd name="T49" fmla="*/ 641 h 1968"/>
                <a:gd name="T50" fmla="*/ 85 w 2018"/>
                <a:gd name="T51" fmla="*/ 556 h 1968"/>
                <a:gd name="T52" fmla="*/ 12 w 2018"/>
                <a:gd name="T53" fmla="*/ 491 h 1968"/>
                <a:gd name="T54" fmla="*/ 27 w 2018"/>
                <a:gd name="T55" fmla="*/ 437 h 1968"/>
                <a:gd name="T56" fmla="*/ 82 w 2018"/>
                <a:gd name="T57" fmla="*/ 358 h 1968"/>
                <a:gd name="T58" fmla="*/ 54 w 2018"/>
                <a:gd name="T59" fmla="*/ 276 h 1968"/>
                <a:gd name="T60" fmla="*/ 1 w 2018"/>
                <a:gd name="T61" fmla="*/ 222 h 1968"/>
                <a:gd name="T62" fmla="*/ 111 w 2018"/>
                <a:gd name="T63" fmla="*/ 147 h 1968"/>
                <a:gd name="T64" fmla="*/ 73 w 2018"/>
                <a:gd name="T65" fmla="*/ 69 h 1968"/>
                <a:gd name="T66" fmla="*/ 0 w 2018"/>
                <a:gd name="T67" fmla="*/ 5 h 1968"/>
                <a:gd name="T68" fmla="*/ 2011 w 2018"/>
                <a:gd name="T69" fmla="*/ 12 h 1968"/>
                <a:gd name="T70" fmla="*/ 2004 w 2018"/>
                <a:gd name="T71" fmla="*/ 61 h 1968"/>
                <a:gd name="T72" fmla="*/ 1953 w 2018"/>
                <a:gd name="T73" fmla="*/ 130 h 1968"/>
                <a:gd name="T74" fmla="*/ 2013 w 2018"/>
                <a:gd name="T75" fmla="*/ 193 h 1968"/>
                <a:gd name="T76" fmla="*/ 1969 w 2018"/>
                <a:gd name="T77" fmla="*/ 246 h 1968"/>
                <a:gd name="T78" fmla="*/ 1944 w 2018"/>
                <a:gd name="T79" fmla="*/ 323 h 1968"/>
                <a:gd name="T80" fmla="*/ 1925 w 2018"/>
                <a:gd name="T81" fmla="*/ 404 h 1968"/>
                <a:gd name="T82" fmla="*/ 1900 w 2018"/>
                <a:gd name="T83" fmla="*/ 474 h 1968"/>
                <a:gd name="T84" fmla="*/ 2004 w 2018"/>
                <a:gd name="T85" fmla="*/ 539 h 1968"/>
                <a:gd name="T86" fmla="*/ 2010 w 2018"/>
                <a:gd name="T87" fmla="*/ 609 h 1968"/>
                <a:gd name="T88" fmla="*/ 1962 w 2018"/>
                <a:gd name="T89" fmla="*/ 662 h 1968"/>
                <a:gd name="T90" fmla="*/ 1895 w 2018"/>
                <a:gd name="T91" fmla="*/ 752 h 1968"/>
                <a:gd name="T92" fmla="*/ 1942 w 2018"/>
                <a:gd name="T93" fmla="*/ 821 h 1968"/>
                <a:gd name="T94" fmla="*/ 2007 w 2018"/>
                <a:gd name="T95" fmla="*/ 889 h 1968"/>
                <a:gd name="T96" fmla="*/ 2008 w 2018"/>
                <a:gd name="T97" fmla="*/ 957 h 1968"/>
                <a:gd name="T98" fmla="*/ 1951 w 2018"/>
                <a:gd name="T99" fmla="*/ 1027 h 1968"/>
                <a:gd name="T100" fmla="*/ 1921 w 2018"/>
                <a:gd name="T101" fmla="*/ 1102 h 1968"/>
                <a:gd name="T102" fmla="*/ 1940 w 2018"/>
                <a:gd name="T103" fmla="*/ 1176 h 1968"/>
                <a:gd name="T104" fmla="*/ 1996 w 2018"/>
                <a:gd name="T105" fmla="*/ 1261 h 1968"/>
                <a:gd name="T106" fmla="*/ 1951 w 2018"/>
                <a:gd name="T107" fmla="*/ 1308 h 1968"/>
                <a:gd name="T108" fmla="*/ 1921 w 2018"/>
                <a:gd name="T109" fmla="*/ 1381 h 1968"/>
                <a:gd name="T110" fmla="*/ 2005 w 2018"/>
                <a:gd name="T111" fmla="*/ 1445 h 1968"/>
                <a:gd name="T112" fmla="*/ 1954 w 2018"/>
                <a:gd name="T113" fmla="*/ 1503 h 1968"/>
                <a:gd name="T114" fmla="*/ 1924 w 2018"/>
                <a:gd name="T115" fmla="*/ 1583 h 1968"/>
                <a:gd name="T116" fmla="*/ 1939 w 2018"/>
                <a:gd name="T117" fmla="*/ 1658 h 1968"/>
                <a:gd name="T118" fmla="*/ 1991 w 2018"/>
                <a:gd name="T119" fmla="*/ 1710 h 1968"/>
                <a:gd name="T120" fmla="*/ 1958 w 2018"/>
                <a:gd name="T121" fmla="*/ 1793 h 1968"/>
                <a:gd name="T122" fmla="*/ 1899 w 2018"/>
                <a:gd name="T123" fmla="*/ 1859 h 1968"/>
                <a:gd name="T124" fmla="*/ 1906 w 2018"/>
                <a:gd name="T125" fmla="*/ 1942 h 19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18"/>
                <a:gd name="T190" fmla="*/ 0 h 1968"/>
                <a:gd name="T191" fmla="*/ 2018 w 2018"/>
                <a:gd name="T192" fmla="*/ 1968 h 19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18" h="1968">
                  <a:moveTo>
                    <a:pt x="1503" y="1968"/>
                  </a:moveTo>
                  <a:lnTo>
                    <a:pt x="1482" y="1968"/>
                  </a:lnTo>
                  <a:lnTo>
                    <a:pt x="1461" y="1968"/>
                  </a:lnTo>
                  <a:lnTo>
                    <a:pt x="1440" y="1967"/>
                  </a:lnTo>
                  <a:lnTo>
                    <a:pt x="1421" y="1967"/>
                  </a:lnTo>
                  <a:lnTo>
                    <a:pt x="1400" y="1967"/>
                  </a:lnTo>
                  <a:lnTo>
                    <a:pt x="1379" y="1967"/>
                  </a:lnTo>
                  <a:lnTo>
                    <a:pt x="1359" y="1967"/>
                  </a:lnTo>
                  <a:lnTo>
                    <a:pt x="1338" y="1967"/>
                  </a:lnTo>
                  <a:lnTo>
                    <a:pt x="1317" y="1966"/>
                  </a:lnTo>
                  <a:lnTo>
                    <a:pt x="1296" y="1966"/>
                  </a:lnTo>
                  <a:lnTo>
                    <a:pt x="1276" y="1966"/>
                  </a:lnTo>
                  <a:lnTo>
                    <a:pt x="1255" y="1966"/>
                  </a:lnTo>
                  <a:lnTo>
                    <a:pt x="1235" y="1966"/>
                  </a:lnTo>
                  <a:lnTo>
                    <a:pt x="1215" y="1966"/>
                  </a:lnTo>
                  <a:lnTo>
                    <a:pt x="1194" y="1966"/>
                  </a:lnTo>
                  <a:lnTo>
                    <a:pt x="1173" y="1966"/>
                  </a:lnTo>
                  <a:lnTo>
                    <a:pt x="1179" y="1947"/>
                  </a:lnTo>
                  <a:lnTo>
                    <a:pt x="1185" y="1927"/>
                  </a:lnTo>
                  <a:lnTo>
                    <a:pt x="1192" y="1906"/>
                  </a:lnTo>
                  <a:lnTo>
                    <a:pt x="1197" y="1885"/>
                  </a:lnTo>
                  <a:lnTo>
                    <a:pt x="1202" y="1863"/>
                  </a:lnTo>
                  <a:lnTo>
                    <a:pt x="1203" y="1844"/>
                  </a:lnTo>
                  <a:lnTo>
                    <a:pt x="1201" y="1825"/>
                  </a:lnTo>
                  <a:lnTo>
                    <a:pt x="1195" y="1808"/>
                  </a:lnTo>
                  <a:lnTo>
                    <a:pt x="1173" y="1793"/>
                  </a:lnTo>
                  <a:lnTo>
                    <a:pt x="1157" y="1783"/>
                  </a:lnTo>
                  <a:lnTo>
                    <a:pt x="1147" y="1775"/>
                  </a:lnTo>
                  <a:lnTo>
                    <a:pt x="1143" y="1766"/>
                  </a:lnTo>
                  <a:lnTo>
                    <a:pt x="1143" y="1758"/>
                  </a:lnTo>
                  <a:lnTo>
                    <a:pt x="1148" y="1747"/>
                  </a:lnTo>
                  <a:lnTo>
                    <a:pt x="1156" y="1732"/>
                  </a:lnTo>
                  <a:lnTo>
                    <a:pt x="1166" y="1711"/>
                  </a:lnTo>
                  <a:lnTo>
                    <a:pt x="1186" y="1711"/>
                  </a:lnTo>
                  <a:lnTo>
                    <a:pt x="1213" y="1711"/>
                  </a:lnTo>
                  <a:lnTo>
                    <a:pt x="1248" y="1711"/>
                  </a:lnTo>
                  <a:lnTo>
                    <a:pt x="1288" y="1712"/>
                  </a:lnTo>
                  <a:lnTo>
                    <a:pt x="1333" y="1712"/>
                  </a:lnTo>
                  <a:lnTo>
                    <a:pt x="1382" y="1713"/>
                  </a:lnTo>
                  <a:lnTo>
                    <a:pt x="1431" y="1713"/>
                  </a:lnTo>
                  <a:lnTo>
                    <a:pt x="1482" y="1715"/>
                  </a:lnTo>
                  <a:lnTo>
                    <a:pt x="1531" y="1715"/>
                  </a:lnTo>
                  <a:lnTo>
                    <a:pt x="1579" y="1716"/>
                  </a:lnTo>
                  <a:lnTo>
                    <a:pt x="1622" y="1716"/>
                  </a:lnTo>
                  <a:lnTo>
                    <a:pt x="1662" y="1716"/>
                  </a:lnTo>
                  <a:lnTo>
                    <a:pt x="1694" y="1717"/>
                  </a:lnTo>
                  <a:lnTo>
                    <a:pt x="1719" y="1717"/>
                  </a:lnTo>
                  <a:lnTo>
                    <a:pt x="1735" y="1716"/>
                  </a:lnTo>
                  <a:lnTo>
                    <a:pt x="1742" y="1716"/>
                  </a:lnTo>
                  <a:lnTo>
                    <a:pt x="1745" y="1713"/>
                  </a:lnTo>
                  <a:lnTo>
                    <a:pt x="1746" y="1710"/>
                  </a:lnTo>
                  <a:lnTo>
                    <a:pt x="1748" y="1708"/>
                  </a:lnTo>
                  <a:lnTo>
                    <a:pt x="1749" y="1705"/>
                  </a:lnTo>
                  <a:lnTo>
                    <a:pt x="1751" y="1571"/>
                  </a:lnTo>
                  <a:lnTo>
                    <a:pt x="1754" y="1436"/>
                  </a:lnTo>
                  <a:lnTo>
                    <a:pt x="1755" y="1301"/>
                  </a:lnTo>
                  <a:lnTo>
                    <a:pt x="1757" y="1168"/>
                  </a:lnTo>
                  <a:lnTo>
                    <a:pt x="1758" y="1163"/>
                  </a:lnTo>
                  <a:lnTo>
                    <a:pt x="1760" y="1157"/>
                  </a:lnTo>
                  <a:lnTo>
                    <a:pt x="1760" y="1153"/>
                  </a:lnTo>
                  <a:lnTo>
                    <a:pt x="1761" y="1149"/>
                  </a:lnTo>
                  <a:lnTo>
                    <a:pt x="1784" y="1147"/>
                  </a:lnTo>
                  <a:lnTo>
                    <a:pt x="1801" y="1145"/>
                  </a:lnTo>
                  <a:lnTo>
                    <a:pt x="1815" y="1142"/>
                  </a:lnTo>
                  <a:lnTo>
                    <a:pt x="1824" y="1141"/>
                  </a:lnTo>
                  <a:lnTo>
                    <a:pt x="1831" y="1140"/>
                  </a:lnTo>
                  <a:lnTo>
                    <a:pt x="1837" y="1139"/>
                  </a:lnTo>
                  <a:lnTo>
                    <a:pt x="1841" y="1138"/>
                  </a:lnTo>
                  <a:lnTo>
                    <a:pt x="1847" y="1136"/>
                  </a:lnTo>
                  <a:lnTo>
                    <a:pt x="1849" y="1115"/>
                  </a:lnTo>
                  <a:lnTo>
                    <a:pt x="1853" y="1092"/>
                  </a:lnTo>
                  <a:lnTo>
                    <a:pt x="1854" y="1071"/>
                  </a:lnTo>
                  <a:lnTo>
                    <a:pt x="1852" y="1052"/>
                  </a:lnTo>
                  <a:lnTo>
                    <a:pt x="1845" y="1049"/>
                  </a:lnTo>
                  <a:lnTo>
                    <a:pt x="1840" y="1048"/>
                  </a:lnTo>
                  <a:lnTo>
                    <a:pt x="1836" y="1045"/>
                  </a:lnTo>
                  <a:lnTo>
                    <a:pt x="1831" y="1045"/>
                  </a:lnTo>
                  <a:lnTo>
                    <a:pt x="1826" y="1044"/>
                  </a:lnTo>
                  <a:lnTo>
                    <a:pt x="1823" y="1044"/>
                  </a:lnTo>
                  <a:lnTo>
                    <a:pt x="1818" y="1045"/>
                  </a:lnTo>
                  <a:lnTo>
                    <a:pt x="1814" y="1045"/>
                  </a:lnTo>
                  <a:lnTo>
                    <a:pt x="1814" y="1039"/>
                  </a:lnTo>
                  <a:lnTo>
                    <a:pt x="1814" y="1032"/>
                  </a:lnTo>
                  <a:lnTo>
                    <a:pt x="1814" y="1025"/>
                  </a:lnTo>
                  <a:lnTo>
                    <a:pt x="1815" y="1018"/>
                  </a:lnTo>
                  <a:lnTo>
                    <a:pt x="1821" y="1016"/>
                  </a:lnTo>
                  <a:lnTo>
                    <a:pt x="1828" y="1014"/>
                  </a:lnTo>
                  <a:lnTo>
                    <a:pt x="1836" y="1012"/>
                  </a:lnTo>
                  <a:lnTo>
                    <a:pt x="1845" y="1010"/>
                  </a:lnTo>
                  <a:lnTo>
                    <a:pt x="1853" y="989"/>
                  </a:lnTo>
                  <a:lnTo>
                    <a:pt x="1859" y="961"/>
                  </a:lnTo>
                  <a:lnTo>
                    <a:pt x="1860" y="936"/>
                  </a:lnTo>
                  <a:lnTo>
                    <a:pt x="1855" y="921"/>
                  </a:lnTo>
                  <a:lnTo>
                    <a:pt x="1851" y="921"/>
                  </a:lnTo>
                  <a:lnTo>
                    <a:pt x="1846" y="920"/>
                  </a:lnTo>
                  <a:lnTo>
                    <a:pt x="1840" y="920"/>
                  </a:lnTo>
                  <a:lnTo>
                    <a:pt x="1836" y="919"/>
                  </a:lnTo>
                  <a:lnTo>
                    <a:pt x="1831" y="919"/>
                  </a:lnTo>
                  <a:lnTo>
                    <a:pt x="1826" y="919"/>
                  </a:lnTo>
                  <a:lnTo>
                    <a:pt x="1822" y="918"/>
                  </a:lnTo>
                  <a:lnTo>
                    <a:pt x="1817" y="918"/>
                  </a:lnTo>
                  <a:lnTo>
                    <a:pt x="1819" y="899"/>
                  </a:lnTo>
                  <a:lnTo>
                    <a:pt x="1823" y="891"/>
                  </a:lnTo>
                  <a:lnTo>
                    <a:pt x="1832" y="888"/>
                  </a:lnTo>
                  <a:lnTo>
                    <a:pt x="1851" y="884"/>
                  </a:lnTo>
                  <a:lnTo>
                    <a:pt x="1856" y="867"/>
                  </a:lnTo>
                  <a:lnTo>
                    <a:pt x="1857" y="847"/>
                  </a:lnTo>
                  <a:lnTo>
                    <a:pt x="1854" y="828"/>
                  </a:lnTo>
                  <a:lnTo>
                    <a:pt x="1849" y="814"/>
                  </a:lnTo>
                  <a:lnTo>
                    <a:pt x="1840" y="814"/>
                  </a:lnTo>
                  <a:lnTo>
                    <a:pt x="1829" y="814"/>
                  </a:lnTo>
                  <a:lnTo>
                    <a:pt x="1816" y="815"/>
                  </a:lnTo>
                  <a:lnTo>
                    <a:pt x="1803" y="815"/>
                  </a:lnTo>
                  <a:lnTo>
                    <a:pt x="1791" y="815"/>
                  </a:lnTo>
                  <a:lnTo>
                    <a:pt x="1779" y="814"/>
                  </a:lnTo>
                  <a:lnTo>
                    <a:pt x="1769" y="813"/>
                  </a:lnTo>
                  <a:lnTo>
                    <a:pt x="1762" y="811"/>
                  </a:lnTo>
                  <a:lnTo>
                    <a:pt x="1764" y="670"/>
                  </a:lnTo>
                  <a:lnTo>
                    <a:pt x="1766" y="528"/>
                  </a:lnTo>
                  <a:lnTo>
                    <a:pt x="1769" y="387"/>
                  </a:lnTo>
                  <a:lnTo>
                    <a:pt x="1771" y="246"/>
                  </a:lnTo>
                  <a:lnTo>
                    <a:pt x="1770" y="245"/>
                  </a:lnTo>
                  <a:lnTo>
                    <a:pt x="1768" y="244"/>
                  </a:lnTo>
                  <a:lnTo>
                    <a:pt x="1766" y="244"/>
                  </a:lnTo>
                  <a:lnTo>
                    <a:pt x="1764" y="243"/>
                  </a:lnTo>
                  <a:lnTo>
                    <a:pt x="1733" y="243"/>
                  </a:lnTo>
                  <a:lnTo>
                    <a:pt x="1703" y="243"/>
                  </a:lnTo>
                  <a:lnTo>
                    <a:pt x="1675" y="243"/>
                  </a:lnTo>
                  <a:lnTo>
                    <a:pt x="1649" y="243"/>
                  </a:lnTo>
                  <a:lnTo>
                    <a:pt x="1622" y="243"/>
                  </a:lnTo>
                  <a:lnTo>
                    <a:pt x="1597" y="243"/>
                  </a:lnTo>
                  <a:lnTo>
                    <a:pt x="1573" y="242"/>
                  </a:lnTo>
                  <a:lnTo>
                    <a:pt x="1548" y="242"/>
                  </a:lnTo>
                  <a:lnTo>
                    <a:pt x="1522" y="242"/>
                  </a:lnTo>
                  <a:lnTo>
                    <a:pt x="1497" y="242"/>
                  </a:lnTo>
                  <a:lnTo>
                    <a:pt x="1471" y="242"/>
                  </a:lnTo>
                  <a:lnTo>
                    <a:pt x="1444" y="242"/>
                  </a:lnTo>
                  <a:lnTo>
                    <a:pt x="1415" y="242"/>
                  </a:lnTo>
                  <a:lnTo>
                    <a:pt x="1385" y="242"/>
                  </a:lnTo>
                  <a:lnTo>
                    <a:pt x="1353" y="242"/>
                  </a:lnTo>
                  <a:lnTo>
                    <a:pt x="1319" y="242"/>
                  </a:lnTo>
                  <a:lnTo>
                    <a:pt x="1283" y="242"/>
                  </a:lnTo>
                  <a:lnTo>
                    <a:pt x="1245" y="242"/>
                  </a:lnTo>
                  <a:lnTo>
                    <a:pt x="1202" y="242"/>
                  </a:lnTo>
                  <a:lnTo>
                    <a:pt x="1157" y="243"/>
                  </a:lnTo>
                  <a:lnTo>
                    <a:pt x="1109" y="243"/>
                  </a:lnTo>
                  <a:lnTo>
                    <a:pt x="1056" y="243"/>
                  </a:lnTo>
                  <a:lnTo>
                    <a:pt x="1000" y="243"/>
                  </a:lnTo>
                  <a:lnTo>
                    <a:pt x="939" y="243"/>
                  </a:lnTo>
                  <a:lnTo>
                    <a:pt x="873" y="243"/>
                  </a:lnTo>
                  <a:lnTo>
                    <a:pt x="804" y="243"/>
                  </a:lnTo>
                  <a:lnTo>
                    <a:pt x="728" y="243"/>
                  </a:lnTo>
                  <a:lnTo>
                    <a:pt x="648" y="243"/>
                  </a:lnTo>
                  <a:lnTo>
                    <a:pt x="561" y="243"/>
                  </a:lnTo>
                  <a:lnTo>
                    <a:pt x="469" y="244"/>
                  </a:lnTo>
                  <a:lnTo>
                    <a:pt x="371" y="244"/>
                  </a:lnTo>
                  <a:lnTo>
                    <a:pt x="266" y="244"/>
                  </a:lnTo>
                  <a:lnTo>
                    <a:pt x="265" y="303"/>
                  </a:lnTo>
                  <a:lnTo>
                    <a:pt x="264" y="361"/>
                  </a:lnTo>
                  <a:lnTo>
                    <a:pt x="263" y="420"/>
                  </a:lnTo>
                  <a:lnTo>
                    <a:pt x="262" y="479"/>
                  </a:lnTo>
                  <a:lnTo>
                    <a:pt x="252" y="482"/>
                  </a:lnTo>
                  <a:lnTo>
                    <a:pt x="246" y="488"/>
                  </a:lnTo>
                  <a:lnTo>
                    <a:pt x="241" y="496"/>
                  </a:lnTo>
                  <a:lnTo>
                    <a:pt x="237" y="506"/>
                  </a:lnTo>
                  <a:lnTo>
                    <a:pt x="236" y="574"/>
                  </a:lnTo>
                  <a:lnTo>
                    <a:pt x="234" y="642"/>
                  </a:lnTo>
                  <a:lnTo>
                    <a:pt x="233" y="710"/>
                  </a:lnTo>
                  <a:lnTo>
                    <a:pt x="231" y="778"/>
                  </a:lnTo>
                  <a:lnTo>
                    <a:pt x="234" y="786"/>
                  </a:lnTo>
                  <a:lnTo>
                    <a:pt x="240" y="792"/>
                  </a:lnTo>
                  <a:lnTo>
                    <a:pt x="247" y="799"/>
                  </a:lnTo>
                  <a:lnTo>
                    <a:pt x="258" y="806"/>
                  </a:lnTo>
                  <a:lnTo>
                    <a:pt x="261" y="953"/>
                  </a:lnTo>
                  <a:lnTo>
                    <a:pt x="261" y="1040"/>
                  </a:lnTo>
                  <a:lnTo>
                    <a:pt x="261" y="1095"/>
                  </a:lnTo>
                  <a:lnTo>
                    <a:pt x="259" y="1154"/>
                  </a:lnTo>
                  <a:lnTo>
                    <a:pt x="248" y="1165"/>
                  </a:lnTo>
                  <a:lnTo>
                    <a:pt x="240" y="1179"/>
                  </a:lnTo>
                  <a:lnTo>
                    <a:pt x="235" y="1195"/>
                  </a:lnTo>
                  <a:lnTo>
                    <a:pt x="233" y="1214"/>
                  </a:lnTo>
                  <a:lnTo>
                    <a:pt x="232" y="1232"/>
                  </a:lnTo>
                  <a:lnTo>
                    <a:pt x="232" y="1252"/>
                  </a:lnTo>
                  <a:lnTo>
                    <a:pt x="232" y="1270"/>
                  </a:lnTo>
                  <a:lnTo>
                    <a:pt x="231" y="1287"/>
                  </a:lnTo>
                  <a:lnTo>
                    <a:pt x="233" y="1336"/>
                  </a:lnTo>
                  <a:lnTo>
                    <a:pt x="234" y="1384"/>
                  </a:lnTo>
                  <a:lnTo>
                    <a:pt x="236" y="1432"/>
                  </a:lnTo>
                  <a:lnTo>
                    <a:pt x="237" y="1480"/>
                  </a:lnTo>
                  <a:lnTo>
                    <a:pt x="248" y="1490"/>
                  </a:lnTo>
                  <a:lnTo>
                    <a:pt x="254" y="1496"/>
                  </a:lnTo>
                  <a:lnTo>
                    <a:pt x="256" y="1500"/>
                  </a:lnTo>
                  <a:lnTo>
                    <a:pt x="259" y="1506"/>
                  </a:lnTo>
                  <a:lnTo>
                    <a:pt x="259" y="1551"/>
                  </a:lnTo>
                  <a:lnTo>
                    <a:pt x="259" y="1596"/>
                  </a:lnTo>
                  <a:lnTo>
                    <a:pt x="259" y="1641"/>
                  </a:lnTo>
                  <a:lnTo>
                    <a:pt x="259" y="1686"/>
                  </a:lnTo>
                  <a:lnTo>
                    <a:pt x="263" y="1688"/>
                  </a:lnTo>
                  <a:lnTo>
                    <a:pt x="266" y="1690"/>
                  </a:lnTo>
                  <a:lnTo>
                    <a:pt x="271" y="1692"/>
                  </a:lnTo>
                  <a:lnTo>
                    <a:pt x="278" y="1693"/>
                  </a:lnTo>
                  <a:lnTo>
                    <a:pt x="300" y="1693"/>
                  </a:lnTo>
                  <a:lnTo>
                    <a:pt x="320" y="1694"/>
                  </a:lnTo>
                  <a:lnTo>
                    <a:pt x="342" y="1694"/>
                  </a:lnTo>
                  <a:lnTo>
                    <a:pt x="363" y="1695"/>
                  </a:lnTo>
                  <a:lnTo>
                    <a:pt x="385" y="1695"/>
                  </a:lnTo>
                  <a:lnTo>
                    <a:pt x="406" y="1695"/>
                  </a:lnTo>
                  <a:lnTo>
                    <a:pt x="428" y="1696"/>
                  </a:lnTo>
                  <a:lnTo>
                    <a:pt x="449" y="1696"/>
                  </a:lnTo>
                  <a:lnTo>
                    <a:pt x="470" y="1697"/>
                  </a:lnTo>
                  <a:lnTo>
                    <a:pt x="492" y="1697"/>
                  </a:lnTo>
                  <a:lnTo>
                    <a:pt x="514" y="1697"/>
                  </a:lnTo>
                  <a:lnTo>
                    <a:pt x="535" y="1699"/>
                  </a:lnTo>
                  <a:lnTo>
                    <a:pt x="557" y="1699"/>
                  </a:lnTo>
                  <a:lnTo>
                    <a:pt x="579" y="1700"/>
                  </a:lnTo>
                  <a:lnTo>
                    <a:pt x="599" y="1700"/>
                  </a:lnTo>
                  <a:lnTo>
                    <a:pt x="621" y="1701"/>
                  </a:lnTo>
                  <a:lnTo>
                    <a:pt x="618" y="1716"/>
                  </a:lnTo>
                  <a:lnTo>
                    <a:pt x="608" y="1733"/>
                  </a:lnTo>
                  <a:lnTo>
                    <a:pt x="597" y="1750"/>
                  </a:lnTo>
                  <a:lnTo>
                    <a:pt x="588" y="1766"/>
                  </a:lnTo>
                  <a:lnTo>
                    <a:pt x="555" y="1830"/>
                  </a:lnTo>
                  <a:lnTo>
                    <a:pt x="531" y="1878"/>
                  </a:lnTo>
                  <a:lnTo>
                    <a:pt x="514" y="1912"/>
                  </a:lnTo>
                  <a:lnTo>
                    <a:pt x="502" y="1935"/>
                  </a:lnTo>
                  <a:lnTo>
                    <a:pt x="496" y="1950"/>
                  </a:lnTo>
                  <a:lnTo>
                    <a:pt x="491" y="1957"/>
                  </a:lnTo>
                  <a:lnTo>
                    <a:pt x="489" y="1960"/>
                  </a:lnTo>
                  <a:lnTo>
                    <a:pt x="488" y="1961"/>
                  </a:lnTo>
                  <a:lnTo>
                    <a:pt x="458" y="1961"/>
                  </a:lnTo>
                  <a:lnTo>
                    <a:pt x="429" y="1961"/>
                  </a:lnTo>
                  <a:lnTo>
                    <a:pt x="399" y="1961"/>
                  </a:lnTo>
                  <a:lnTo>
                    <a:pt x="369" y="1961"/>
                  </a:lnTo>
                  <a:lnTo>
                    <a:pt x="339" y="1961"/>
                  </a:lnTo>
                  <a:lnTo>
                    <a:pt x="310" y="1961"/>
                  </a:lnTo>
                  <a:lnTo>
                    <a:pt x="280" y="1961"/>
                  </a:lnTo>
                  <a:lnTo>
                    <a:pt x="250" y="1961"/>
                  </a:lnTo>
                  <a:lnTo>
                    <a:pt x="220" y="1961"/>
                  </a:lnTo>
                  <a:lnTo>
                    <a:pt x="190" y="1961"/>
                  </a:lnTo>
                  <a:lnTo>
                    <a:pt x="160" y="1961"/>
                  </a:lnTo>
                  <a:lnTo>
                    <a:pt x="130" y="1961"/>
                  </a:lnTo>
                  <a:lnTo>
                    <a:pt x="102" y="1961"/>
                  </a:lnTo>
                  <a:lnTo>
                    <a:pt x="72" y="1961"/>
                  </a:lnTo>
                  <a:lnTo>
                    <a:pt x="42" y="1961"/>
                  </a:lnTo>
                  <a:lnTo>
                    <a:pt x="12" y="1961"/>
                  </a:lnTo>
                  <a:lnTo>
                    <a:pt x="12" y="1959"/>
                  </a:lnTo>
                  <a:lnTo>
                    <a:pt x="12" y="1958"/>
                  </a:lnTo>
                  <a:lnTo>
                    <a:pt x="12" y="1955"/>
                  </a:lnTo>
                  <a:lnTo>
                    <a:pt x="12" y="1954"/>
                  </a:lnTo>
                  <a:lnTo>
                    <a:pt x="14" y="1953"/>
                  </a:lnTo>
                  <a:lnTo>
                    <a:pt x="16" y="1952"/>
                  </a:lnTo>
                  <a:lnTo>
                    <a:pt x="21" y="1951"/>
                  </a:lnTo>
                  <a:lnTo>
                    <a:pt x="25" y="1951"/>
                  </a:lnTo>
                  <a:lnTo>
                    <a:pt x="35" y="1950"/>
                  </a:lnTo>
                  <a:lnTo>
                    <a:pt x="46" y="1948"/>
                  </a:lnTo>
                  <a:lnTo>
                    <a:pt x="62" y="1946"/>
                  </a:lnTo>
                  <a:lnTo>
                    <a:pt x="84" y="1944"/>
                  </a:lnTo>
                  <a:lnTo>
                    <a:pt x="75" y="1943"/>
                  </a:lnTo>
                  <a:lnTo>
                    <a:pt x="66" y="1943"/>
                  </a:lnTo>
                  <a:lnTo>
                    <a:pt x="58" y="1942"/>
                  </a:lnTo>
                  <a:lnTo>
                    <a:pt x="49" y="1940"/>
                  </a:lnTo>
                  <a:lnTo>
                    <a:pt x="40" y="1939"/>
                  </a:lnTo>
                  <a:lnTo>
                    <a:pt x="31" y="1939"/>
                  </a:lnTo>
                  <a:lnTo>
                    <a:pt x="23" y="1938"/>
                  </a:lnTo>
                  <a:lnTo>
                    <a:pt x="14" y="1938"/>
                  </a:lnTo>
                  <a:lnTo>
                    <a:pt x="13" y="1933"/>
                  </a:lnTo>
                  <a:lnTo>
                    <a:pt x="13" y="1930"/>
                  </a:lnTo>
                  <a:lnTo>
                    <a:pt x="12" y="1925"/>
                  </a:lnTo>
                  <a:lnTo>
                    <a:pt x="12" y="1922"/>
                  </a:lnTo>
                  <a:lnTo>
                    <a:pt x="55" y="1917"/>
                  </a:lnTo>
                  <a:lnTo>
                    <a:pt x="88" y="1915"/>
                  </a:lnTo>
                  <a:lnTo>
                    <a:pt x="111" y="1913"/>
                  </a:lnTo>
                  <a:lnTo>
                    <a:pt x="128" y="1910"/>
                  </a:lnTo>
                  <a:lnTo>
                    <a:pt x="137" y="1909"/>
                  </a:lnTo>
                  <a:lnTo>
                    <a:pt x="144" y="1908"/>
                  </a:lnTo>
                  <a:lnTo>
                    <a:pt x="148" y="1907"/>
                  </a:lnTo>
                  <a:lnTo>
                    <a:pt x="150" y="1906"/>
                  </a:lnTo>
                  <a:lnTo>
                    <a:pt x="133" y="1906"/>
                  </a:lnTo>
                  <a:lnTo>
                    <a:pt x="115" y="1907"/>
                  </a:lnTo>
                  <a:lnTo>
                    <a:pt x="98" y="1907"/>
                  </a:lnTo>
                  <a:lnTo>
                    <a:pt x="81" y="1907"/>
                  </a:lnTo>
                  <a:lnTo>
                    <a:pt x="64" y="1907"/>
                  </a:lnTo>
                  <a:lnTo>
                    <a:pt x="46" y="1907"/>
                  </a:lnTo>
                  <a:lnTo>
                    <a:pt x="29" y="1908"/>
                  </a:lnTo>
                  <a:lnTo>
                    <a:pt x="12" y="1908"/>
                  </a:lnTo>
                  <a:lnTo>
                    <a:pt x="11" y="1898"/>
                  </a:lnTo>
                  <a:lnTo>
                    <a:pt x="12" y="1892"/>
                  </a:lnTo>
                  <a:lnTo>
                    <a:pt x="12" y="1887"/>
                  </a:lnTo>
                  <a:lnTo>
                    <a:pt x="14" y="1883"/>
                  </a:lnTo>
                  <a:lnTo>
                    <a:pt x="23" y="1882"/>
                  </a:lnTo>
                  <a:lnTo>
                    <a:pt x="32" y="1880"/>
                  </a:lnTo>
                  <a:lnTo>
                    <a:pt x="42" y="1880"/>
                  </a:lnTo>
                  <a:lnTo>
                    <a:pt x="51" y="1879"/>
                  </a:lnTo>
                  <a:lnTo>
                    <a:pt x="60" y="1878"/>
                  </a:lnTo>
                  <a:lnTo>
                    <a:pt x="69" y="1877"/>
                  </a:lnTo>
                  <a:lnTo>
                    <a:pt x="78" y="1877"/>
                  </a:lnTo>
                  <a:lnTo>
                    <a:pt x="88" y="1876"/>
                  </a:lnTo>
                  <a:lnTo>
                    <a:pt x="89" y="1875"/>
                  </a:lnTo>
                  <a:lnTo>
                    <a:pt x="89" y="1874"/>
                  </a:lnTo>
                  <a:lnTo>
                    <a:pt x="90" y="1874"/>
                  </a:lnTo>
                  <a:lnTo>
                    <a:pt x="80" y="1874"/>
                  </a:lnTo>
                  <a:lnTo>
                    <a:pt x="70" y="1874"/>
                  </a:lnTo>
                  <a:lnTo>
                    <a:pt x="60" y="1874"/>
                  </a:lnTo>
                  <a:lnTo>
                    <a:pt x="51" y="1874"/>
                  </a:lnTo>
                  <a:lnTo>
                    <a:pt x="42" y="1874"/>
                  </a:lnTo>
                  <a:lnTo>
                    <a:pt x="31" y="1874"/>
                  </a:lnTo>
                  <a:lnTo>
                    <a:pt x="22" y="1874"/>
                  </a:lnTo>
                  <a:lnTo>
                    <a:pt x="12" y="1874"/>
                  </a:lnTo>
                  <a:lnTo>
                    <a:pt x="11" y="1868"/>
                  </a:lnTo>
                  <a:lnTo>
                    <a:pt x="11" y="1861"/>
                  </a:lnTo>
                  <a:lnTo>
                    <a:pt x="11" y="1855"/>
                  </a:lnTo>
                  <a:lnTo>
                    <a:pt x="11" y="1849"/>
                  </a:lnTo>
                  <a:lnTo>
                    <a:pt x="16" y="1846"/>
                  </a:lnTo>
                  <a:lnTo>
                    <a:pt x="27" y="1844"/>
                  </a:lnTo>
                  <a:lnTo>
                    <a:pt x="39" y="1841"/>
                  </a:lnTo>
                  <a:lnTo>
                    <a:pt x="54" y="1839"/>
                  </a:lnTo>
                  <a:lnTo>
                    <a:pt x="69" y="1838"/>
                  </a:lnTo>
                  <a:lnTo>
                    <a:pt x="84" y="1836"/>
                  </a:lnTo>
                  <a:lnTo>
                    <a:pt x="97" y="1834"/>
                  </a:lnTo>
                  <a:lnTo>
                    <a:pt x="107" y="1833"/>
                  </a:lnTo>
                  <a:lnTo>
                    <a:pt x="95" y="1833"/>
                  </a:lnTo>
                  <a:lnTo>
                    <a:pt x="83" y="1833"/>
                  </a:lnTo>
                  <a:lnTo>
                    <a:pt x="70" y="1833"/>
                  </a:lnTo>
                  <a:lnTo>
                    <a:pt x="59" y="1833"/>
                  </a:lnTo>
                  <a:lnTo>
                    <a:pt x="46" y="1833"/>
                  </a:lnTo>
                  <a:lnTo>
                    <a:pt x="34" y="1833"/>
                  </a:lnTo>
                  <a:lnTo>
                    <a:pt x="22" y="1834"/>
                  </a:lnTo>
                  <a:lnTo>
                    <a:pt x="9" y="1834"/>
                  </a:lnTo>
                  <a:lnTo>
                    <a:pt x="9" y="1826"/>
                  </a:lnTo>
                  <a:lnTo>
                    <a:pt x="9" y="1818"/>
                  </a:lnTo>
                  <a:lnTo>
                    <a:pt x="9" y="1811"/>
                  </a:lnTo>
                  <a:lnTo>
                    <a:pt x="9" y="1803"/>
                  </a:lnTo>
                  <a:lnTo>
                    <a:pt x="22" y="1802"/>
                  </a:lnTo>
                  <a:lnTo>
                    <a:pt x="35" y="1801"/>
                  </a:lnTo>
                  <a:lnTo>
                    <a:pt x="47" y="1799"/>
                  </a:lnTo>
                  <a:lnTo>
                    <a:pt x="60" y="1798"/>
                  </a:lnTo>
                  <a:lnTo>
                    <a:pt x="73" y="1796"/>
                  </a:lnTo>
                  <a:lnTo>
                    <a:pt x="87" y="1795"/>
                  </a:lnTo>
                  <a:lnTo>
                    <a:pt x="99" y="1794"/>
                  </a:lnTo>
                  <a:lnTo>
                    <a:pt x="112" y="1793"/>
                  </a:lnTo>
                  <a:lnTo>
                    <a:pt x="112" y="1791"/>
                  </a:lnTo>
                  <a:lnTo>
                    <a:pt x="112" y="1790"/>
                  </a:lnTo>
                  <a:lnTo>
                    <a:pt x="112" y="1787"/>
                  </a:lnTo>
                  <a:lnTo>
                    <a:pt x="112" y="1786"/>
                  </a:lnTo>
                  <a:lnTo>
                    <a:pt x="99" y="1787"/>
                  </a:lnTo>
                  <a:lnTo>
                    <a:pt x="87" y="1787"/>
                  </a:lnTo>
                  <a:lnTo>
                    <a:pt x="73" y="1788"/>
                  </a:lnTo>
                  <a:lnTo>
                    <a:pt x="60" y="1790"/>
                  </a:lnTo>
                  <a:lnTo>
                    <a:pt x="47" y="1790"/>
                  </a:lnTo>
                  <a:lnTo>
                    <a:pt x="35" y="1791"/>
                  </a:lnTo>
                  <a:lnTo>
                    <a:pt x="22" y="1792"/>
                  </a:lnTo>
                  <a:lnTo>
                    <a:pt x="9" y="1793"/>
                  </a:lnTo>
                  <a:lnTo>
                    <a:pt x="9" y="1785"/>
                  </a:lnTo>
                  <a:lnTo>
                    <a:pt x="9" y="1776"/>
                  </a:lnTo>
                  <a:lnTo>
                    <a:pt x="9" y="1768"/>
                  </a:lnTo>
                  <a:lnTo>
                    <a:pt x="9" y="1760"/>
                  </a:lnTo>
                  <a:lnTo>
                    <a:pt x="25" y="1758"/>
                  </a:lnTo>
                  <a:lnTo>
                    <a:pt x="42" y="1757"/>
                  </a:lnTo>
                  <a:lnTo>
                    <a:pt x="59" y="1756"/>
                  </a:lnTo>
                  <a:lnTo>
                    <a:pt x="75" y="1754"/>
                  </a:lnTo>
                  <a:lnTo>
                    <a:pt x="91" y="1751"/>
                  </a:lnTo>
                  <a:lnTo>
                    <a:pt x="108" y="1749"/>
                  </a:lnTo>
                  <a:lnTo>
                    <a:pt x="126" y="1746"/>
                  </a:lnTo>
                  <a:lnTo>
                    <a:pt x="143" y="1742"/>
                  </a:lnTo>
                  <a:lnTo>
                    <a:pt x="99" y="1743"/>
                  </a:lnTo>
                  <a:lnTo>
                    <a:pt x="67" y="1743"/>
                  </a:lnTo>
                  <a:lnTo>
                    <a:pt x="44" y="1743"/>
                  </a:lnTo>
                  <a:lnTo>
                    <a:pt x="28" y="1743"/>
                  </a:lnTo>
                  <a:lnTo>
                    <a:pt x="17" y="1743"/>
                  </a:lnTo>
                  <a:lnTo>
                    <a:pt x="12" y="1743"/>
                  </a:lnTo>
                  <a:lnTo>
                    <a:pt x="9" y="1743"/>
                  </a:lnTo>
                  <a:lnTo>
                    <a:pt x="7" y="1742"/>
                  </a:lnTo>
                  <a:lnTo>
                    <a:pt x="7" y="1737"/>
                  </a:lnTo>
                  <a:lnTo>
                    <a:pt x="8" y="1731"/>
                  </a:lnTo>
                  <a:lnTo>
                    <a:pt x="8" y="1726"/>
                  </a:lnTo>
                  <a:lnTo>
                    <a:pt x="9" y="1720"/>
                  </a:lnTo>
                  <a:lnTo>
                    <a:pt x="32" y="1718"/>
                  </a:lnTo>
                  <a:lnTo>
                    <a:pt x="51" y="1716"/>
                  </a:lnTo>
                  <a:lnTo>
                    <a:pt x="64" y="1715"/>
                  </a:lnTo>
                  <a:lnTo>
                    <a:pt x="73" y="1712"/>
                  </a:lnTo>
                  <a:lnTo>
                    <a:pt x="78" y="1712"/>
                  </a:lnTo>
                  <a:lnTo>
                    <a:pt x="83" y="1711"/>
                  </a:lnTo>
                  <a:lnTo>
                    <a:pt x="85" y="1710"/>
                  </a:lnTo>
                  <a:lnTo>
                    <a:pt x="88" y="1709"/>
                  </a:lnTo>
                  <a:lnTo>
                    <a:pt x="87" y="1708"/>
                  </a:lnTo>
                  <a:lnTo>
                    <a:pt x="87" y="1707"/>
                  </a:lnTo>
                  <a:lnTo>
                    <a:pt x="85" y="1705"/>
                  </a:lnTo>
                  <a:lnTo>
                    <a:pt x="76" y="1705"/>
                  </a:lnTo>
                  <a:lnTo>
                    <a:pt x="67" y="1705"/>
                  </a:lnTo>
                  <a:lnTo>
                    <a:pt x="57" y="1705"/>
                  </a:lnTo>
                  <a:lnTo>
                    <a:pt x="47" y="1705"/>
                  </a:lnTo>
                  <a:lnTo>
                    <a:pt x="38" y="1705"/>
                  </a:lnTo>
                  <a:lnTo>
                    <a:pt x="29" y="1705"/>
                  </a:lnTo>
                  <a:lnTo>
                    <a:pt x="19" y="1705"/>
                  </a:lnTo>
                  <a:lnTo>
                    <a:pt x="9" y="1705"/>
                  </a:lnTo>
                  <a:lnTo>
                    <a:pt x="8" y="1700"/>
                  </a:lnTo>
                  <a:lnTo>
                    <a:pt x="8" y="1694"/>
                  </a:lnTo>
                  <a:lnTo>
                    <a:pt x="7" y="1689"/>
                  </a:lnTo>
                  <a:lnTo>
                    <a:pt x="7" y="1684"/>
                  </a:lnTo>
                  <a:lnTo>
                    <a:pt x="43" y="1681"/>
                  </a:lnTo>
                  <a:lnTo>
                    <a:pt x="70" y="1679"/>
                  </a:lnTo>
                  <a:lnTo>
                    <a:pt x="90" y="1678"/>
                  </a:lnTo>
                  <a:lnTo>
                    <a:pt x="104" y="1675"/>
                  </a:lnTo>
                  <a:lnTo>
                    <a:pt x="112" y="1675"/>
                  </a:lnTo>
                  <a:lnTo>
                    <a:pt x="118" y="1674"/>
                  </a:lnTo>
                  <a:lnTo>
                    <a:pt x="121" y="1673"/>
                  </a:lnTo>
                  <a:lnTo>
                    <a:pt x="123" y="1672"/>
                  </a:lnTo>
                  <a:lnTo>
                    <a:pt x="113" y="1669"/>
                  </a:lnTo>
                  <a:lnTo>
                    <a:pt x="99" y="1667"/>
                  </a:lnTo>
                  <a:lnTo>
                    <a:pt x="83" y="1666"/>
                  </a:lnTo>
                  <a:lnTo>
                    <a:pt x="66" y="1666"/>
                  </a:lnTo>
                  <a:lnTo>
                    <a:pt x="49" y="1667"/>
                  </a:lnTo>
                  <a:lnTo>
                    <a:pt x="32" y="1667"/>
                  </a:lnTo>
                  <a:lnTo>
                    <a:pt x="20" y="1669"/>
                  </a:lnTo>
                  <a:lnTo>
                    <a:pt x="9" y="1669"/>
                  </a:lnTo>
                  <a:lnTo>
                    <a:pt x="8" y="1662"/>
                  </a:lnTo>
                  <a:lnTo>
                    <a:pt x="8" y="1654"/>
                  </a:lnTo>
                  <a:lnTo>
                    <a:pt x="7" y="1647"/>
                  </a:lnTo>
                  <a:lnTo>
                    <a:pt x="7" y="1640"/>
                  </a:lnTo>
                  <a:lnTo>
                    <a:pt x="24" y="1639"/>
                  </a:lnTo>
                  <a:lnTo>
                    <a:pt x="37" y="1637"/>
                  </a:lnTo>
                  <a:lnTo>
                    <a:pt x="47" y="1636"/>
                  </a:lnTo>
                  <a:lnTo>
                    <a:pt x="57" y="1636"/>
                  </a:lnTo>
                  <a:lnTo>
                    <a:pt x="66" y="1635"/>
                  </a:lnTo>
                  <a:lnTo>
                    <a:pt x="75" y="1634"/>
                  </a:lnTo>
                  <a:lnTo>
                    <a:pt x="87" y="1633"/>
                  </a:lnTo>
                  <a:lnTo>
                    <a:pt x="100" y="1631"/>
                  </a:lnTo>
                  <a:lnTo>
                    <a:pt x="89" y="1627"/>
                  </a:lnTo>
                  <a:lnTo>
                    <a:pt x="77" y="1626"/>
                  </a:lnTo>
                  <a:lnTo>
                    <a:pt x="65" y="1625"/>
                  </a:lnTo>
                  <a:lnTo>
                    <a:pt x="53" y="1624"/>
                  </a:lnTo>
                  <a:lnTo>
                    <a:pt x="40" y="1624"/>
                  </a:lnTo>
                  <a:lnTo>
                    <a:pt x="29" y="1625"/>
                  </a:lnTo>
                  <a:lnTo>
                    <a:pt x="17" y="1625"/>
                  </a:lnTo>
                  <a:lnTo>
                    <a:pt x="7" y="1625"/>
                  </a:lnTo>
                  <a:lnTo>
                    <a:pt x="7" y="1618"/>
                  </a:lnTo>
                  <a:lnTo>
                    <a:pt x="8" y="1612"/>
                  </a:lnTo>
                  <a:lnTo>
                    <a:pt x="8" y="1606"/>
                  </a:lnTo>
                  <a:lnTo>
                    <a:pt x="9" y="1601"/>
                  </a:lnTo>
                  <a:lnTo>
                    <a:pt x="12" y="1599"/>
                  </a:lnTo>
                  <a:lnTo>
                    <a:pt x="14" y="1598"/>
                  </a:lnTo>
                  <a:lnTo>
                    <a:pt x="17" y="1597"/>
                  </a:lnTo>
                  <a:lnTo>
                    <a:pt x="23" y="1597"/>
                  </a:lnTo>
                  <a:lnTo>
                    <a:pt x="31" y="1596"/>
                  </a:lnTo>
                  <a:lnTo>
                    <a:pt x="43" y="1595"/>
                  </a:lnTo>
                  <a:lnTo>
                    <a:pt x="59" y="1593"/>
                  </a:lnTo>
                  <a:lnTo>
                    <a:pt x="81" y="1590"/>
                  </a:lnTo>
                  <a:lnTo>
                    <a:pt x="82" y="1589"/>
                  </a:lnTo>
                  <a:lnTo>
                    <a:pt x="82" y="1588"/>
                  </a:lnTo>
                  <a:lnTo>
                    <a:pt x="83" y="1588"/>
                  </a:lnTo>
                  <a:lnTo>
                    <a:pt x="84" y="1587"/>
                  </a:lnTo>
                  <a:lnTo>
                    <a:pt x="74" y="1587"/>
                  </a:lnTo>
                  <a:lnTo>
                    <a:pt x="65" y="1587"/>
                  </a:lnTo>
                  <a:lnTo>
                    <a:pt x="54" y="1587"/>
                  </a:lnTo>
                  <a:lnTo>
                    <a:pt x="45" y="1586"/>
                  </a:lnTo>
                  <a:lnTo>
                    <a:pt x="36" y="1586"/>
                  </a:lnTo>
                  <a:lnTo>
                    <a:pt x="27" y="1586"/>
                  </a:lnTo>
                  <a:lnTo>
                    <a:pt x="16" y="1586"/>
                  </a:lnTo>
                  <a:lnTo>
                    <a:pt x="7" y="1586"/>
                  </a:lnTo>
                  <a:lnTo>
                    <a:pt x="7" y="1578"/>
                  </a:lnTo>
                  <a:lnTo>
                    <a:pt x="8" y="1570"/>
                  </a:lnTo>
                  <a:lnTo>
                    <a:pt x="8" y="1561"/>
                  </a:lnTo>
                  <a:lnTo>
                    <a:pt x="9" y="1555"/>
                  </a:lnTo>
                  <a:lnTo>
                    <a:pt x="25" y="1552"/>
                  </a:lnTo>
                  <a:lnTo>
                    <a:pt x="42" y="1551"/>
                  </a:lnTo>
                  <a:lnTo>
                    <a:pt x="58" y="1549"/>
                  </a:lnTo>
                  <a:lnTo>
                    <a:pt x="74" y="1548"/>
                  </a:lnTo>
                  <a:lnTo>
                    <a:pt x="91" y="1545"/>
                  </a:lnTo>
                  <a:lnTo>
                    <a:pt x="107" y="1544"/>
                  </a:lnTo>
                  <a:lnTo>
                    <a:pt x="123" y="1542"/>
                  </a:lnTo>
                  <a:lnTo>
                    <a:pt x="141" y="1541"/>
                  </a:lnTo>
                  <a:lnTo>
                    <a:pt x="125" y="1537"/>
                  </a:lnTo>
                  <a:lnTo>
                    <a:pt x="107" y="1536"/>
                  </a:lnTo>
                  <a:lnTo>
                    <a:pt x="90" y="1536"/>
                  </a:lnTo>
                  <a:lnTo>
                    <a:pt x="73" y="1537"/>
                  </a:lnTo>
                  <a:lnTo>
                    <a:pt x="55" y="1538"/>
                  </a:lnTo>
                  <a:lnTo>
                    <a:pt x="38" y="1540"/>
                  </a:lnTo>
                  <a:lnTo>
                    <a:pt x="22" y="1541"/>
                  </a:lnTo>
                  <a:lnTo>
                    <a:pt x="7" y="1541"/>
                  </a:lnTo>
                  <a:lnTo>
                    <a:pt x="7" y="1534"/>
                  </a:lnTo>
                  <a:lnTo>
                    <a:pt x="7" y="1528"/>
                  </a:lnTo>
                  <a:lnTo>
                    <a:pt x="7" y="1521"/>
                  </a:lnTo>
                  <a:lnTo>
                    <a:pt x="7" y="1515"/>
                  </a:lnTo>
                  <a:lnTo>
                    <a:pt x="14" y="1515"/>
                  </a:lnTo>
                  <a:lnTo>
                    <a:pt x="24" y="1514"/>
                  </a:lnTo>
                  <a:lnTo>
                    <a:pt x="39" y="1513"/>
                  </a:lnTo>
                  <a:lnTo>
                    <a:pt x="54" y="1512"/>
                  </a:lnTo>
                  <a:lnTo>
                    <a:pt x="70" y="1511"/>
                  </a:lnTo>
                  <a:lnTo>
                    <a:pt x="84" y="1508"/>
                  </a:lnTo>
                  <a:lnTo>
                    <a:pt x="95" y="1506"/>
                  </a:lnTo>
                  <a:lnTo>
                    <a:pt x="100" y="1504"/>
                  </a:lnTo>
                  <a:lnTo>
                    <a:pt x="100" y="1503"/>
                  </a:lnTo>
                  <a:lnTo>
                    <a:pt x="100" y="1502"/>
                  </a:lnTo>
                  <a:lnTo>
                    <a:pt x="99" y="1502"/>
                  </a:lnTo>
                  <a:lnTo>
                    <a:pt x="99" y="1500"/>
                  </a:lnTo>
                  <a:lnTo>
                    <a:pt x="88" y="1500"/>
                  </a:lnTo>
                  <a:lnTo>
                    <a:pt x="76" y="1500"/>
                  </a:lnTo>
                  <a:lnTo>
                    <a:pt x="65" y="1500"/>
                  </a:lnTo>
                  <a:lnTo>
                    <a:pt x="53" y="1500"/>
                  </a:lnTo>
                  <a:lnTo>
                    <a:pt x="42" y="1502"/>
                  </a:lnTo>
                  <a:lnTo>
                    <a:pt x="30" y="1502"/>
                  </a:lnTo>
                  <a:lnTo>
                    <a:pt x="19" y="1502"/>
                  </a:lnTo>
                  <a:lnTo>
                    <a:pt x="7" y="1502"/>
                  </a:lnTo>
                  <a:lnTo>
                    <a:pt x="7" y="1496"/>
                  </a:lnTo>
                  <a:lnTo>
                    <a:pt x="8" y="1491"/>
                  </a:lnTo>
                  <a:lnTo>
                    <a:pt x="8" y="1485"/>
                  </a:lnTo>
                  <a:lnTo>
                    <a:pt x="9" y="1480"/>
                  </a:lnTo>
                  <a:lnTo>
                    <a:pt x="19" y="1477"/>
                  </a:lnTo>
                  <a:lnTo>
                    <a:pt x="29" y="1476"/>
                  </a:lnTo>
                  <a:lnTo>
                    <a:pt x="39" y="1475"/>
                  </a:lnTo>
                  <a:lnTo>
                    <a:pt x="50" y="1474"/>
                  </a:lnTo>
                  <a:lnTo>
                    <a:pt x="60" y="1474"/>
                  </a:lnTo>
                  <a:lnTo>
                    <a:pt x="72" y="1474"/>
                  </a:lnTo>
                  <a:lnTo>
                    <a:pt x="83" y="1473"/>
                  </a:lnTo>
                  <a:lnTo>
                    <a:pt x="95" y="1473"/>
                  </a:lnTo>
                  <a:lnTo>
                    <a:pt x="95" y="1472"/>
                  </a:lnTo>
                  <a:lnTo>
                    <a:pt x="96" y="1470"/>
                  </a:lnTo>
                  <a:lnTo>
                    <a:pt x="96" y="1469"/>
                  </a:lnTo>
                  <a:lnTo>
                    <a:pt x="97" y="1469"/>
                  </a:lnTo>
                  <a:lnTo>
                    <a:pt x="88" y="1466"/>
                  </a:lnTo>
                  <a:lnTo>
                    <a:pt x="76" y="1465"/>
                  </a:lnTo>
                  <a:lnTo>
                    <a:pt x="65" y="1464"/>
                  </a:lnTo>
                  <a:lnTo>
                    <a:pt x="51" y="1464"/>
                  </a:lnTo>
                  <a:lnTo>
                    <a:pt x="38" y="1464"/>
                  </a:lnTo>
                  <a:lnTo>
                    <a:pt x="25" y="1464"/>
                  </a:lnTo>
                  <a:lnTo>
                    <a:pt x="15" y="1465"/>
                  </a:lnTo>
                  <a:lnTo>
                    <a:pt x="7" y="1465"/>
                  </a:lnTo>
                  <a:lnTo>
                    <a:pt x="7" y="1459"/>
                  </a:lnTo>
                  <a:lnTo>
                    <a:pt x="7" y="1453"/>
                  </a:lnTo>
                  <a:lnTo>
                    <a:pt x="7" y="1449"/>
                  </a:lnTo>
                  <a:lnTo>
                    <a:pt x="7" y="1443"/>
                  </a:lnTo>
                  <a:lnTo>
                    <a:pt x="17" y="1443"/>
                  </a:lnTo>
                  <a:lnTo>
                    <a:pt x="32" y="1442"/>
                  </a:lnTo>
                  <a:lnTo>
                    <a:pt x="51" y="1442"/>
                  </a:lnTo>
                  <a:lnTo>
                    <a:pt x="70" y="1441"/>
                  </a:lnTo>
                  <a:lnTo>
                    <a:pt x="90" y="1439"/>
                  </a:lnTo>
                  <a:lnTo>
                    <a:pt x="107" y="1437"/>
                  </a:lnTo>
                  <a:lnTo>
                    <a:pt x="122" y="1435"/>
                  </a:lnTo>
                  <a:lnTo>
                    <a:pt x="131" y="1431"/>
                  </a:lnTo>
                  <a:lnTo>
                    <a:pt x="127" y="1430"/>
                  </a:lnTo>
                  <a:lnTo>
                    <a:pt x="122" y="1429"/>
                  </a:lnTo>
                  <a:lnTo>
                    <a:pt x="117" y="1429"/>
                  </a:lnTo>
                  <a:lnTo>
                    <a:pt x="106" y="1428"/>
                  </a:lnTo>
                  <a:lnTo>
                    <a:pt x="92" y="1428"/>
                  </a:lnTo>
                  <a:lnTo>
                    <a:pt x="72" y="1427"/>
                  </a:lnTo>
                  <a:lnTo>
                    <a:pt x="43" y="1427"/>
                  </a:lnTo>
                  <a:lnTo>
                    <a:pt x="6" y="1426"/>
                  </a:lnTo>
                  <a:lnTo>
                    <a:pt x="6" y="1419"/>
                  </a:lnTo>
                  <a:lnTo>
                    <a:pt x="6" y="1413"/>
                  </a:lnTo>
                  <a:lnTo>
                    <a:pt x="6" y="1406"/>
                  </a:lnTo>
                  <a:lnTo>
                    <a:pt x="7" y="1400"/>
                  </a:lnTo>
                  <a:lnTo>
                    <a:pt x="34" y="1399"/>
                  </a:lnTo>
                  <a:lnTo>
                    <a:pt x="54" y="1398"/>
                  </a:lnTo>
                  <a:lnTo>
                    <a:pt x="68" y="1397"/>
                  </a:lnTo>
                  <a:lnTo>
                    <a:pt x="78" y="1396"/>
                  </a:lnTo>
                  <a:lnTo>
                    <a:pt x="85" y="1394"/>
                  </a:lnTo>
                  <a:lnTo>
                    <a:pt x="89" y="1394"/>
                  </a:lnTo>
                  <a:lnTo>
                    <a:pt x="92" y="1393"/>
                  </a:lnTo>
                  <a:lnTo>
                    <a:pt x="95" y="1392"/>
                  </a:lnTo>
                  <a:lnTo>
                    <a:pt x="85" y="1389"/>
                  </a:lnTo>
                  <a:lnTo>
                    <a:pt x="74" y="1386"/>
                  </a:lnTo>
                  <a:lnTo>
                    <a:pt x="61" y="1385"/>
                  </a:lnTo>
                  <a:lnTo>
                    <a:pt x="49" y="1385"/>
                  </a:lnTo>
                  <a:lnTo>
                    <a:pt x="36" y="1385"/>
                  </a:lnTo>
                  <a:lnTo>
                    <a:pt x="23" y="1385"/>
                  </a:lnTo>
                  <a:lnTo>
                    <a:pt x="13" y="1385"/>
                  </a:lnTo>
                  <a:lnTo>
                    <a:pt x="5" y="1385"/>
                  </a:lnTo>
                  <a:lnTo>
                    <a:pt x="6" y="1377"/>
                  </a:lnTo>
                  <a:lnTo>
                    <a:pt x="6" y="1369"/>
                  </a:lnTo>
                  <a:lnTo>
                    <a:pt x="6" y="1362"/>
                  </a:lnTo>
                  <a:lnTo>
                    <a:pt x="7" y="1354"/>
                  </a:lnTo>
                  <a:lnTo>
                    <a:pt x="38" y="1353"/>
                  </a:lnTo>
                  <a:lnTo>
                    <a:pt x="61" y="1352"/>
                  </a:lnTo>
                  <a:lnTo>
                    <a:pt x="78" y="1351"/>
                  </a:lnTo>
                  <a:lnTo>
                    <a:pt x="91" y="1350"/>
                  </a:lnTo>
                  <a:lnTo>
                    <a:pt x="102" y="1348"/>
                  </a:lnTo>
                  <a:lnTo>
                    <a:pt x="108" y="1348"/>
                  </a:lnTo>
                  <a:lnTo>
                    <a:pt x="115" y="1347"/>
                  </a:lnTo>
                  <a:lnTo>
                    <a:pt x="123" y="1346"/>
                  </a:lnTo>
                  <a:lnTo>
                    <a:pt x="108" y="1343"/>
                  </a:lnTo>
                  <a:lnTo>
                    <a:pt x="92" y="1341"/>
                  </a:lnTo>
                  <a:lnTo>
                    <a:pt x="77" y="1340"/>
                  </a:lnTo>
                  <a:lnTo>
                    <a:pt x="62" y="1339"/>
                  </a:lnTo>
                  <a:lnTo>
                    <a:pt x="47" y="1339"/>
                  </a:lnTo>
                  <a:lnTo>
                    <a:pt x="32" y="1339"/>
                  </a:lnTo>
                  <a:lnTo>
                    <a:pt x="19" y="1339"/>
                  </a:lnTo>
                  <a:lnTo>
                    <a:pt x="5" y="1339"/>
                  </a:lnTo>
                  <a:lnTo>
                    <a:pt x="5" y="1332"/>
                  </a:lnTo>
                  <a:lnTo>
                    <a:pt x="5" y="1326"/>
                  </a:lnTo>
                  <a:lnTo>
                    <a:pt x="5" y="1320"/>
                  </a:lnTo>
                  <a:lnTo>
                    <a:pt x="5" y="1314"/>
                  </a:lnTo>
                  <a:lnTo>
                    <a:pt x="14" y="1314"/>
                  </a:lnTo>
                  <a:lnTo>
                    <a:pt x="22" y="1313"/>
                  </a:lnTo>
                  <a:lnTo>
                    <a:pt x="31" y="1313"/>
                  </a:lnTo>
                  <a:lnTo>
                    <a:pt x="39" y="1312"/>
                  </a:lnTo>
                  <a:lnTo>
                    <a:pt x="49" y="1312"/>
                  </a:lnTo>
                  <a:lnTo>
                    <a:pt x="57" y="1310"/>
                  </a:lnTo>
                  <a:lnTo>
                    <a:pt x="66" y="1310"/>
                  </a:lnTo>
                  <a:lnTo>
                    <a:pt x="75" y="1310"/>
                  </a:lnTo>
                  <a:lnTo>
                    <a:pt x="75" y="1309"/>
                  </a:lnTo>
                  <a:lnTo>
                    <a:pt x="76" y="1308"/>
                  </a:lnTo>
                  <a:lnTo>
                    <a:pt x="77" y="1307"/>
                  </a:lnTo>
                  <a:lnTo>
                    <a:pt x="75" y="1306"/>
                  </a:lnTo>
                  <a:lnTo>
                    <a:pt x="73" y="1305"/>
                  </a:lnTo>
                  <a:lnTo>
                    <a:pt x="68" y="1305"/>
                  </a:lnTo>
                  <a:lnTo>
                    <a:pt x="64" y="1303"/>
                  </a:lnTo>
                  <a:lnTo>
                    <a:pt x="54" y="1302"/>
                  </a:lnTo>
                  <a:lnTo>
                    <a:pt x="43" y="1302"/>
                  </a:lnTo>
                  <a:lnTo>
                    <a:pt x="27" y="1301"/>
                  </a:lnTo>
                  <a:lnTo>
                    <a:pt x="5" y="1300"/>
                  </a:lnTo>
                  <a:lnTo>
                    <a:pt x="5" y="1293"/>
                  </a:lnTo>
                  <a:lnTo>
                    <a:pt x="5" y="1287"/>
                  </a:lnTo>
                  <a:lnTo>
                    <a:pt x="5" y="1280"/>
                  </a:lnTo>
                  <a:lnTo>
                    <a:pt x="5" y="1275"/>
                  </a:lnTo>
                  <a:lnTo>
                    <a:pt x="36" y="1271"/>
                  </a:lnTo>
                  <a:lnTo>
                    <a:pt x="59" y="1269"/>
                  </a:lnTo>
                  <a:lnTo>
                    <a:pt x="76" y="1267"/>
                  </a:lnTo>
                  <a:lnTo>
                    <a:pt x="88" y="1265"/>
                  </a:lnTo>
                  <a:lnTo>
                    <a:pt x="96" y="1264"/>
                  </a:lnTo>
                  <a:lnTo>
                    <a:pt x="99" y="1263"/>
                  </a:lnTo>
                  <a:lnTo>
                    <a:pt x="103" y="1262"/>
                  </a:lnTo>
                  <a:lnTo>
                    <a:pt x="104" y="1261"/>
                  </a:lnTo>
                  <a:lnTo>
                    <a:pt x="90" y="1260"/>
                  </a:lnTo>
                  <a:lnTo>
                    <a:pt x="77" y="1260"/>
                  </a:lnTo>
                  <a:lnTo>
                    <a:pt x="65" y="1260"/>
                  </a:lnTo>
                  <a:lnTo>
                    <a:pt x="53" y="1259"/>
                  </a:lnTo>
                  <a:lnTo>
                    <a:pt x="42" y="1260"/>
                  </a:lnTo>
                  <a:lnTo>
                    <a:pt x="29" y="1260"/>
                  </a:lnTo>
                  <a:lnTo>
                    <a:pt x="17" y="1260"/>
                  </a:lnTo>
                  <a:lnTo>
                    <a:pt x="5" y="1261"/>
                  </a:lnTo>
                  <a:lnTo>
                    <a:pt x="5" y="1253"/>
                  </a:lnTo>
                  <a:lnTo>
                    <a:pt x="5" y="1245"/>
                  </a:lnTo>
                  <a:lnTo>
                    <a:pt x="5" y="1237"/>
                  </a:lnTo>
                  <a:lnTo>
                    <a:pt x="5" y="1229"/>
                  </a:lnTo>
                  <a:lnTo>
                    <a:pt x="14" y="1229"/>
                  </a:lnTo>
                  <a:lnTo>
                    <a:pt x="28" y="1229"/>
                  </a:lnTo>
                  <a:lnTo>
                    <a:pt x="43" y="1227"/>
                  </a:lnTo>
                  <a:lnTo>
                    <a:pt x="60" y="1227"/>
                  </a:lnTo>
                  <a:lnTo>
                    <a:pt x="76" y="1226"/>
                  </a:lnTo>
                  <a:lnTo>
                    <a:pt x="92" y="1225"/>
                  </a:lnTo>
                  <a:lnTo>
                    <a:pt x="106" y="1223"/>
                  </a:lnTo>
                  <a:lnTo>
                    <a:pt x="117" y="1219"/>
                  </a:lnTo>
                  <a:lnTo>
                    <a:pt x="110" y="1217"/>
                  </a:lnTo>
                  <a:lnTo>
                    <a:pt x="97" y="1216"/>
                  </a:lnTo>
                  <a:lnTo>
                    <a:pt x="81" y="1215"/>
                  </a:lnTo>
                  <a:lnTo>
                    <a:pt x="62" y="1215"/>
                  </a:lnTo>
                  <a:lnTo>
                    <a:pt x="44" y="1215"/>
                  </a:lnTo>
                  <a:lnTo>
                    <a:pt x="28" y="1215"/>
                  </a:lnTo>
                  <a:lnTo>
                    <a:pt x="14" y="1216"/>
                  </a:lnTo>
                  <a:lnTo>
                    <a:pt x="7" y="1216"/>
                  </a:lnTo>
                  <a:lnTo>
                    <a:pt x="7" y="1209"/>
                  </a:lnTo>
                  <a:lnTo>
                    <a:pt x="7" y="1201"/>
                  </a:lnTo>
                  <a:lnTo>
                    <a:pt x="7" y="1194"/>
                  </a:lnTo>
                  <a:lnTo>
                    <a:pt x="7" y="1187"/>
                  </a:lnTo>
                  <a:lnTo>
                    <a:pt x="31" y="1186"/>
                  </a:lnTo>
                  <a:lnTo>
                    <a:pt x="50" y="1185"/>
                  </a:lnTo>
                  <a:lnTo>
                    <a:pt x="64" y="1185"/>
                  </a:lnTo>
                  <a:lnTo>
                    <a:pt x="74" y="1184"/>
                  </a:lnTo>
                  <a:lnTo>
                    <a:pt x="82" y="1184"/>
                  </a:lnTo>
                  <a:lnTo>
                    <a:pt x="88" y="1183"/>
                  </a:lnTo>
                  <a:lnTo>
                    <a:pt x="93" y="1183"/>
                  </a:lnTo>
                  <a:lnTo>
                    <a:pt x="99" y="1181"/>
                  </a:lnTo>
                  <a:lnTo>
                    <a:pt x="99" y="1180"/>
                  </a:lnTo>
                  <a:lnTo>
                    <a:pt x="100" y="1179"/>
                  </a:lnTo>
                  <a:lnTo>
                    <a:pt x="100" y="1178"/>
                  </a:lnTo>
                  <a:lnTo>
                    <a:pt x="89" y="1178"/>
                  </a:lnTo>
                  <a:lnTo>
                    <a:pt x="76" y="1177"/>
                  </a:lnTo>
                  <a:lnTo>
                    <a:pt x="65" y="1177"/>
                  </a:lnTo>
                  <a:lnTo>
                    <a:pt x="53" y="1176"/>
                  </a:lnTo>
                  <a:lnTo>
                    <a:pt x="40" y="1174"/>
                  </a:lnTo>
                  <a:lnTo>
                    <a:pt x="29" y="1174"/>
                  </a:lnTo>
                  <a:lnTo>
                    <a:pt x="16" y="1173"/>
                  </a:lnTo>
                  <a:lnTo>
                    <a:pt x="5" y="1173"/>
                  </a:lnTo>
                  <a:lnTo>
                    <a:pt x="5" y="1166"/>
                  </a:lnTo>
                  <a:lnTo>
                    <a:pt x="5" y="1161"/>
                  </a:lnTo>
                  <a:lnTo>
                    <a:pt x="5" y="1155"/>
                  </a:lnTo>
                  <a:lnTo>
                    <a:pt x="5" y="1149"/>
                  </a:lnTo>
                  <a:lnTo>
                    <a:pt x="17" y="1149"/>
                  </a:lnTo>
                  <a:lnTo>
                    <a:pt x="30" y="1148"/>
                  </a:lnTo>
                  <a:lnTo>
                    <a:pt x="43" y="1148"/>
                  </a:lnTo>
                  <a:lnTo>
                    <a:pt x="55" y="1148"/>
                  </a:lnTo>
                  <a:lnTo>
                    <a:pt x="68" y="1147"/>
                  </a:lnTo>
                  <a:lnTo>
                    <a:pt x="82" y="1145"/>
                  </a:lnTo>
                  <a:lnTo>
                    <a:pt x="95" y="1143"/>
                  </a:lnTo>
                  <a:lnTo>
                    <a:pt x="107" y="1140"/>
                  </a:lnTo>
                  <a:lnTo>
                    <a:pt x="95" y="1139"/>
                  </a:lnTo>
                  <a:lnTo>
                    <a:pt x="82" y="1139"/>
                  </a:lnTo>
                  <a:lnTo>
                    <a:pt x="69" y="1138"/>
                  </a:lnTo>
                  <a:lnTo>
                    <a:pt x="57" y="1138"/>
                  </a:lnTo>
                  <a:lnTo>
                    <a:pt x="43" y="1136"/>
                  </a:lnTo>
                  <a:lnTo>
                    <a:pt x="30" y="1136"/>
                  </a:lnTo>
                  <a:lnTo>
                    <a:pt x="17" y="1135"/>
                  </a:lnTo>
                  <a:lnTo>
                    <a:pt x="5" y="1135"/>
                  </a:lnTo>
                  <a:lnTo>
                    <a:pt x="5" y="1128"/>
                  </a:lnTo>
                  <a:lnTo>
                    <a:pt x="5" y="1121"/>
                  </a:lnTo>
                  <a:lnTo>
                    <a:pt x="5" y="1115"/>
                  </a:lnTo>
                  <a:lnTo>
                    <a:pt x="5" y="1108"/>
                  </a:lnTo>
                  <a:lnTo>
                    <a:pt x="21" y="1105"/>
                  </a:lnTo>
                  <a:lnTo>
                    <a:pt x="37" y="1104"/>
                  </a:lnTo>
                  <a:lnTo>
                    <a:pt x="53" y="1102"/>
                  </a:lnTo>
                  <a:lnTo>
                    <a:pt x="69" y="1101"/>
                  </a:lnTo>
                  <a:lnTo>
                    <a:pt x="85" y="1098"/>
                  </a:lnTo>
                  <a:lnTo>
                    <a:pt x="102" y="1097"/>
                  </a:lnTo>
                  <a:lnTo>
                    <a:pt x="118" y="1095"/>
                  </a:lnTo>
                  <a:lnTo>
                    <a:pt x="134" y="1094"/>
                  </a:lnTo>
                  <a:lnTo>
                    <a:pt x="117" y="1094"/>
                  </a:lnTo>
                  <a:lnTo>
                    <a:pt x="99" y="1093"/>
                  </a:lnTo>
                  <a:lnTo>
                    <a:pt x="83" y="1093"/>
                  </a:lnTo>
                  <a:lnTo>
                    <a:pt x="67" y="1093"/>
                  </a:lnTo>
                  <a:lnTo>
                    <a:pt x="52" y="1093"/>
                  </a:lnTo>
                  <a:lnTo>
                    <a:pt x="36" y="1093"/>
                  </a:lnTo>
                  <a:lnTo>
                    <a:pt x="21" y="1094"/>
                  </a:lnTo>
                  <a:lnTo>
                    <a:pt x="5" y="1094"/>
                  </a:lnTo>
                  <a:lnTo>
                    <a:pt x="5" y="1087"/>
                  </a:lnTo>
                  <a:lnTo>
                    <a:pt x="5" y="1079"/>
                  </a:lnTo>
                  <a:lnTo>
                    <a:pt x="4" y="1072"/>
                  </a:lnTo>
                  <a:lnTo>
                    <a:pt x="4" y="1065"/>
                  </a:lnTo>
                  <a:lnTo>
                    <a:pt x="22" y="1063"/>
                  </a:lnTo>
                  <a:lnTo>
                    <a:pt x="40" y="1059"/>
                  </a:lnTo>
                  <a:lnTo>
                    <a:pt x="58" y="1058"/>
                  </a:lnTo>
                  <a:lnTo>
                    <a:pt x="74" y="1056"/>
                  </a:lnTo>
                  <a:lnTo>
                    <a:pt x="88" y="1055"/>
                  </a:lnTo>
                  <a:lnTo>
                    <a:pt x="99" y="1052"/>
                  </a:lnTo>
                  <a:lnTo>
                    <a:pt x="107" y="1051"/>
                  </a:lnTo>
                  <a:lnTo>
                    <a:pt x="112" y="1050"/>
                  </a:lnTo>
                  <a:lnTo>
                    <a:pt x="99" y="1048"/>
                  </a:lnTo>
                  <a:lnTo>
                    <a:pt x="85" y="1047"/>
                  </a:lnTo>
                  <a:lnTo>
                    <a:pt x="72" y="1047"/>
                  </a:lnTo>
                  <a:lnTo>
                    <a:pt x="58" y="1047"/>
                  </a:lnTo>
                  <a:lnTo>
                    <a:pt x="44" y="1048"/>
                  </a:lnTo>
                  <a:lnTo>
                    <a:pt x="31" y="1049"/>
                  </a:lnTo>
                  <a:lnTo>
                    <a:pt x="17" y="1050"/>
                  </a:lnTo>
                  <a:lnTo>
                    <a:pt x="5" y="1051"/>
                  </a:lnTo>
                  <a:lnTo>
                    <a:pt x="4" y="1043"/>
                  </a:lnTo>
                  <a:lnTo>
                    <a:pt x="4" y="1035"/>
                  </a:lnTo>
                  <a:lnTo>
                    <a:pt x="4" y="1027"/>
                  </a:lnTo>
                  <a:lnTo>
                    <a:pt x="2" y="1019"/>
                  </a:lnTo>
                  <a:lnTo>
                    <a:pt x="9" y="1019"/>
                  </a:lnTo>
                  <a:lnTo>
                    <a:pt x="19" y="1019"/>
                  </a:lnTo>
                  <a:lnTo>
                    <a:pt x="28" y="1019"/>
                  </a:lnTo>
                  <a:lnTo>
                    <a:pt x="37" y="1019"/>
                  </a:lnTo>
                  <a:lnTo>
                    <a:pt x="47" y="1018"/>
                  </a:lnTo>
                  <a:lnTo>
                    <a:pt x="57" y="1017"/>
                  </a:lnTo>
                  <a:lnTo>
                    <a:pt x="66" y="1014"/>
                  </a:lnTo>
                  <a:lnTo>
                    <a:pt x="75" y="1011"/>
                  </a:lnTo>
                  <a:lnTo>
                    <a:pt x="66" y="1010"/>
                  </a:lnTo>
                  <a:lnTo>
                    <a:pt x="57" y="1010"/>
                  </a:lnTo>
                  <a:lnTo>
                    <a:pt x="47" y="1009"/>
                  </a:lnTo>
                  <a:lnTo>
                    <a:pt x="38" y="1009"/>
                  </a:lnTo>
                  <a:lnTo>
                    <a:pt x="29" y="1007"/>
                  </a:lnTo>
                  <a:lnTo>
                    <a:pt x="20" y="1007"/>
                  </a:lnTo>
                  <a:lnTo>
                    <a:pt x="12" y="1006"/>
                  </a:lnTo>
                  <a:lnTo>
                    <a:pt x="2" y="1006"/>
                  </a:lnTo>
                  <a:lnTo>
                    <a:pt x="4" y="998"/>
                  </a:lnTo>
                  <a:lnTo>
                    <a:pt x="4" y="990"/>
                  </a:lnTo>
                  <a:lnTo>
                    <a:pt x="4" y="983"/>
                  </a:lnTo>
                  <a:lnTo>
                    <a:pt x="5" y="975"/>
                  </a:lnTo>
                  <a:lnTo>
                    <a:pt x="16" y="974"/>
                  </a:lnTo>
                  <a:lnTo>
                    <a:pt x="28" y="973"/>
                  </a:lnTo>
                  <a:lnTo>
                    <a:pt x="39" y="972"/>
                  </a:lnTo>
                  <a:lnTo>
                    <a:pt x="52" y="969"/>
                  </a:lnTo>
                  <a:lnTo>
                    <a:pt x="64" y="968"/>
                  </a:lnTo>
                  <a:lnTo>
                    <a:pt x="75" y="967"/>
                  </a:lnTo>
                  <a:lnTo>
                    <a:pt x="88" y="966"/>
                  </a:lnTo>
                  <a:lnTo>
                    <a:pt x="99" y="965"/>
                  </a:lnTo>
                  <a:lnTo>
                    <a:pt x="89" y="961"/>
                  </a:lnTo>
                  <a:lnTo>
                    <a:pt x="76" y="959"/>
                  </a:lnTo>
                  <a:lnTo>
                    <a:pt x="64" y="958"/>
                  </a:lnTo>
                  <a:lnTo>
                    <a:pt x="50" y="958"/>
                  </a:lnTo>
                  <a:lnTo>
                    <a:pt x="37" y="959"/>
                  </a:lnTo>
                  <a:lnTo>
                    <a:pt x="23" y="960"/>
                  </a:lnTo>
                  <a:lnTo>
                    <a:pt x="12" y="961"/>
                  </a:lnTo>
                  <a:lnTo>
                    <a:pt x="2" y="963"/>
                  </a:lnTo>
                  <a:lnTo>
                    <a:pt x="4" y="954"/>
                  </a:lnTo>
                  <a:lnTo>
                    <a:pt x="4" y="946"/>
                  </a:lnTo>
                  <a:lnTo>
                    <a:pt x="4" y="938"/>
                  </a:lnTo>
                  <a:lnTo>
                    <a:pt x="5" y="930"/>
                  </a:lnTo>
                  <a:lnTo>
                    <a:pt x="16" y="930"/>
                  </a:lnTo>
                  <a:lnTo>
                    <a:pt x="27" y="929"/>
                  </a:lnTo>
                  <a:lnTo>
                    <a:pt x="38" y="929"/>
                  </a:lnTo>
                  <a:lnTo>
                    <a:pt x="50" y="928"/>
                  </a:lnTo>
                  <a:lnTo>
                    <a:pt x="60" y="927"/>
                  </a:lnTo>
                  <a:lnTo>
                    <a:pt x="72" y="927"/>
                  </a:lnTo>
                  <a:lnTo>
                    <a:pt x="83" y="926"/>
                  </a:lnTo>
                  <a:lnTo>
                    <a:pt x="95" y="926"/>
                  </a:lnTo>
                  <a:lnTo>
                    <a:pt x="95" y="925"/>
                  </a:lnTo>
                  <a:lnTo>
                    <a:pt x="95" y="922"/>
                  </a:lnTo>
                  <a:lnTo>
                    <a:pt x="95" y="921"/>
                  </a:lnTo>
                  <a:lnTo>
                    <a:pt x="95" y="920"/>
                  </a:lnTo>
                  <a:lnTo>
                    <a:pt x="83" y="920"/>
                  </a:lnTo>
                  <a:lnTo>
                    <a:pt x="72" y="920"/>
                  </a:lnTo>
                  <a:lnTo>
                    <a:pt x="60" y="920"/>
                  </a:lnTo>
                  <a:lnTo>
                    <a:pt x="49" y="920"/>
                  </a:lnTo>
                  <a:lnTo>
                    <a:pt x="37" y="920"/>
                  </a:lnTo>
                  <a:lnTo>
                    <a:pt x="25" y="920"/>
                  </a:lnTo>
                  <a:lnTo>
                    <a:pt x="14" y="920"/>
                  </a:lnTo>
                  <a:lnTo>
                    <a:pt x="2" y="920"/>
                  </a:lnTo>
                  <a:lnTo>
                    <a:pt x="4" y="913"/>
                  </a:lnTo>
                  <a:lnTo>
                    <a:pt x="4" y="905"/>
                  </a:lnTo>
                  <a:lnTo>
                    <a:pt x="4" y="898"/>
                  </a:lnTo>
                  <a:lnTo>
                    <a:pt x="5" y="891"/>
                  </a:lnTo>
                  <a:lnTo>
                    <a:pt x="14" y="890"/>
                  </a:lnTo>
                  <a:lnTo>
                    <a:pt x="21" y="889"/>
                  </a:lnTo>
                  <a:lnTo>
                    <a:pt x="29" y="888"/>
                  </a:lnTo>
                  <a:lnTo>
                    <a:pt x="39" y="887"/>
                  </a:lnTo>
                  <a:lnTo>
                    <a:pt x="51" y="885"/>
                  </a:lnTo>
                  <a:lnTo>
                    <a:pt x="68" y="884"/>
                  </a:lnTo>
                  <a:lnTo>
                    <a:pt x="90" y="882"/>
                  </a:lnTo>
                  <a:lnTo>
                    <a:pt x="119" y="880"/>
                  </a:lnTo>
                  <a:lnTo>
                    <a:pt x="119" y="878"/>
                  </a:lnTo>
                  <a:lnTo>
                    <a:pt x="120" y="877"/>
                  </a:lnTo>
                  <a:lnTo>
                    <a:pt x="120" y="876"/>
                  </a:lnTo>
                  <a:lnTo>
                    <a:pt x="105" y="875"/>
                  </a:lnTo>
                  <a:lnTo>
                    <a:pt x="89" y="874"/>
                  </a:lnTo>
                  <a:lnTo>
                    <a:pt x="74" y="874"/>
                  </a:lnTo>
                  <a:lnTo>
                    <a:pt x="60" y="874"/>
                  </a:lnTo>
                  <a:lnTo>
                    <a:pt x="45" y="874"/>
                  </a:lnTo>
                  <a:lnTo>
                    <a:pt x="30" y="875"/>
                  </a:lnTo>
                  <a:lnTo>
                    <a:pt x="16" y="876"/>
                  </a:lnTo>
                  <a:lnTo>
                    <a:pt x="2" y="876"/>
                  </a:lnTo>
                  <a:lnTo>
                    <a:pt x="2" y="869"/>
                  </a:lnTo>
                  <a:lnTo>
                    <a:pt x="2" y="862"/>
                  </a:lnTo>
                  <a:lnTo>
                    <a:pt x="2" y="857"/>
                  </a:lnTo>
                  <a:lnTo>
                    <a:pt x="2" y="850"/>
                  </a:lnTo>
                  <a:lnTo>
                    <a:pt x="14" y="850"/>
                  </a:lnTo>
                  <a:lnTo>
                    <a:pt x="24" y="850"/>
                  </a:lnTo>
                  <a:lnTo>
                    <a:pt x="35" y="851"/>
                  </a:lnTo>
                  <a:lnTo>
                    <a:pt x="46" y="851"/>
                  </a:lnTo>
                  <a:lnTo>
                    <a:pt x="57" y="850"/>
                  </a:lnTo>
                  <a:lnTo>
                    <a:pt x="68" y="850"/>
                  </a:lnTo>
                  <a:lnTo>
                    <a:pt x="80" y="847"/>
                  </a:lnTo>
                  <a:lnTo>
                    <a:pt x="92" y="845"/>
                  </a:lnTo>
                  <a:lnTo>
                    <a:pt x="81" y="845"/>
                  </a:lnTo>
                  <a:lnTo>
                    <a:pt x="70" y="844"/>
                  </a:lnTo>
                  <a:lnTo>
                    <a:pt x="59" y="844"/>
                  </a:lnTo>
                  <a:lnTo>
                    <a:pt x="47" y="843"/>
                  </a:lnTo>
                  <a:lnTo>
                    <a:pt x="36" y="842"/>
                  </a:lnTo>
                  <a:lnTo>
                    <a:pt x="25" y="840"/>
                  </a:lnTo>
                  <a:lnTo>
                    <a:pt x="14" y="840"/>
                  </a:lnTo>
                  <a:lnTo>
                    <a:pt x="2" y="839"/>
                  </a:lnTo>
                  <a:lnTo>
                    <a:pt x="2" y="835"/>
                  </a:lnTo>
                  <a:lnTo>
                    <a:pt x="2" y="829"/>
                  </a:lnTo>
                  <a:lnTo>
                    <a:pt x="2" y="824"/>
                  </a:lnTo>
                  <a:lnTo>
                    <a:pt x="2" y="820"/>
                  </a:lnTo>
                  <a:lnTo>
                    <a:pt x="19" y="819"/>
                  </a:lnTo>
                  <a:lnTo>
                    <a:pt x="34" y="817"/>
                  </a:lnTo>
                  <a:lnTo>
                    <a:pt x="50" y="815"/>
                  </a:lnTo>
                  <a:lnTo>
                    <a:pt x="65" y="814"/>
                  </a:lnTo>
                  <a:lnTo>
                    <a:pt x="81" y="813"/>
                  </a:lnTo>
                  <a:lnTo>
                    <a:pt x="96" y="811"/>
                  </a:lnTo>
                  <a:lnTo>
                    <a:pt x="112" y="809"/>
                  </a:lnTo>
                  <a:lnTo>
                    <a:pt x="127" y="808"/>
                  </a:lnTo>
                  <a:lnTo>
                    <a:pt x="127" y="807"/>
                  </a:lnTo>
                  <a:lnTo>
                    <a:pt x="126" y="807"/>
                  </a:lnTo>
                  <a:lnTo>
                    <a:pt x="126" y="806"/>
                  </a:lnTo>
                  <a:lnTo>
                    <a:pt x="125" y="806"/>
                  </a:lnTo>
                  <a:lnTo>
                    <a:pt x="110" y="806"/>
                  </a:lnTo>
                  <a:lnTo>
                    <a:pt x="95" y="806"/>
                  </a:lnTo>
                  <a:lnTo>
                    <a:pt x="78" y="806"/>
                  </a:lnTo>
                  <a:lnTo>
                    <a:pt x="64" y="806"/>
                  </a:lnTo>
                  <a:lnTo>
                    <a:pt x="49" y="806"/>
                  </a:lnTo>
                  <a:lnTo>
                    <a:pt x="32" y="806"/>
                  </a:lnTo>
                  <a:lnTo>
                    <a:pt x="17" y="807"/>
                  </a:lnTo>
                  <a:lnTo>
                    <a:pt x="2" y="807"/>
                  </a:lnTo>
                  <a:lnTo>
                    <a:pt x="4" y="799"/>
                  </a:lnTo>
                  <a:lnTo>
                    <a:pt x="4" y="791"/>
                  </a:lnTo>
                  <a:lnTo>
                    <a:pt x="4" y="783"/>
                  </a:lnTo>
                  <a:lnTo>
                    <a:pt x="5" y="775"/>
                  </a:lnTo>
                  <a:lnTo>
                    <a:pt x="13" y="775"/>
                  </a:lnTo>
                  <a:lnTo>
                    <a:pt x="20" y="774"/>
                  </a:lnTo>
                  <a:lnTo>
                    <a:pt x="28" y="774"/>
                  </a:lnTo>
                  <a:lnTo>
                    <a:pt x="36" y="772"/>
                  </a:lnTo>
                  <a:lnTo>
                    <a:pt x="44" y="772"/>
                  </a:lnTo>
                  <a:lnTo>
                    <a:pt x="51" y="771"/>
                  </a:lnTo>
                  <a:lnTo>
                    <a:pt x="59" y="771"/>
                  </a:lnTo>
                  <a:lnTo>
                    <a:pt x="66" y="771"/>
                  </a:lnTo>
                  <a:lnTo>
                    <a:pt x="66" y="769"/>
                  </a:lnTo>
                  <a:lnTo>
                    <a:pt x="66" y="768"/>
                  </a:lnTo>
                  <a:lnTo>
                    <a:pt x="66" y="766"/>
                  </a:lnTo>
                  <a:lnTo>
                    <a:pt x="66" y="764"/>
                  </a:lnTo>
                  <a:lnTo>
                    <a:pt x="58" y="764"/>
                  </a:lnTo>
                  <a:lnTo>
                    <a:pt x="50" y="763"/>
                  </a:lnTo>
                  <a:lnTo>
                    <a:pt x="42" y="763"/>
                  </a:lnTo>
                  <a:lnTo>
                    <a:pt x="34" y="762"/>
                  </a:lnTo>
                  <a:lnTo>
                    <a:pt x="25" y="762"/>
                  </a:lnTo>
                  <a:lnTo>
                    <a:pt x="19" y="762"/>
                  </a:lnTo>
                  <a:lnTo>
                    <a:pt x="11" y="761"/>
                  </a:lnTo>
                  <a:lnTo>
                    <a:pt x="2" y="761"/>
                  </a:lnTo>
                  <a:lnTo>
                    <a:pt x="2" y="753"/>
                  </a:lnTo>
                  <a:lnTo>
                    <a:pt x="2" y="744"/>
                  </a:lnTo>
                  <a:lnTo>
                    <a:pt x="2" y="736"/>
                  </a:lnTo>
                  <a:lnTo>
                    <a:pt x="2" y="728"/>
                  </a:lnTo>
                  <a:lnTo>
                    <a:pt x="31" y="725"/>
                  </a:lnTo>
                  <a:lnTo>
                    <a:pt x="53" y="723"/>
                  </a:lnTo>
                  <a:lnTo>
                    <a:pt x="69" y="721"/>
                  </a:lnTo>
                  <a:lnTo>
                    <a:pt x="82" y="720"/>
                  </a:lnTo>
                  <a:lnTo>
                    <a:pt x="90" y="718"/>
                  </a:lnTo>
                  <a:lnTo>
                    <a:pt x="98" y="717"/>
                  </a:lnTo>
                  <a:lnTo>
                    <a:pt x="104" y="716"/>
                  </a:lnTo>
                  <a:lnTo>
                    <a:pt x="110" y="715"/>
                  </a:lnTo>
                  <a:lnTo>
                    <a:pt x="111" y="714"/>
                  </a:lnTo>
                  <a:lnTo>
                    <a:pt x="111" y="713"/>
                  </a:lnTo>
                  <a:lnTo>
                    <a:pt x="112" y="713"/>
                  </a:lnTo>
                  <a:lnTo>
                    <a:pt x="106" y="711"/>
                  </a:lnTo>
                  <a:lnTo>
                    <a:pt x="99" y="711"/>
                  </a:lnTo>
                  <a:lnTo>
                    <a:pt x="91" y="711"/>
                  </a:lnTo>
                  <a:lnTo>
                    <a:pt x="80" y="713"/>
                  </a:lnTo>
                  <a:lnTo>
                    <a:pt x="66" y="713"/>
                  </a:lnTo>
                  <a:lnTo>
                    <a:pt x="50" y="714"/>
                  </a:lnTo>
                  <a:lnTo>
                    <a:pt x="29" y="714"/>
                  </a:lnTo>
                  <a:lnTo>
                    <a:pt x="5" y="714"/>
                  </a:lnTo>
                  <a:lnTo>
                    <a:pt x="4" y="707"/>
                  </a:lnTo>
                  <a:lnTo>
                    <a:pt x="4" y="700"/>
                  </a:lnTo>
                  <a:lnTo>
                    <a:pt x="4" y="693"/>
                  </a:lnTo>
                  <a:lnTo>
                    <a:pt x="2" y="686"/>
                  </a:lnTo>
                  <a:lnTo>
                    <a:pt x="11" y="685"/>
                  </a:lnTo>
                  <a:lnTo>
                    <a:pt x="19" y="684"/>
                  </a:lnTo>
                  <a:lnTo>
                    <a:pt x="28" y="683"/>
                  </a:lnTo>
                  <a:lnTo>
                    <a:pt x="36" y="682"/>
                  </a:lnTo>
                  <a:lnTo>
                    <a:pt x="45" y="682"/>
                  </a:lnTo>
                  <a:lnTo>
                    <a:pt x="53" y="680"/>
                  </a:lnTo>
                  <a:lnTo>
                    <a:pt x="62" y="679"/>
                  </a:lnTo>
                  <a:lnTo>
                    <a:pt x="70" y="678"/>
                  </a:lnTo>
                  <a:lnTo>
                    <a:pt x="72" y="677"/>
                  </a:lnTo>
                  <a:lnTo>
                    <a:pt x="72" y="676"/>
                  </a:lnTo>
                  <a:lnTo>
                    <a:pt x="73" y="675"/>
                  </a:lnTo>
                  <a:lnTo>
                    <a:pt x="64" y="675"/>
                  </a:lnTo>
                  <a:lnTo>
                    <a:pt x="54" y="675"/>
                  </a:lnTo>
                  <a:lnTo>
                    <a:pt x="46" y="675"/>
                  </a:lnTo>
                  <a:lnTo>
                    <a:pt x="37" y="673"/>
                  </a:lnTo>
                  <a:lnTo>
                    <a:pt x="29" y="673"/>
                  </a:lnTo>
                  <a:lnTo>
                    <a:pt x="20" y="673"/>
                  </a:lnTo>
                  <a:lnTo>
                    <a:pt x="12" y="672"/>
                  </a:lnTo>
                  <a:lnTo>
                    <a:pt x="2" y="672"/>
                  </a:lnTo>
                  <a:lnTo>
                    <a:pt x="2" y="664"/>
                  </a:lnTo>
                  <a:lnTo>
                    <a:pt x="2" y="657"/>
                  </a:lnTo>
                  <a:lnTo>
                    <a:pt x="2" y="650"/>
                  </a:lnTo>
                  <a:lnTo>
                    <a:pt x="2" y="642"/>
                  </a:lnTo>
                  <a:lnTo>
                    <a:pt x="14" y="642"/>
                  </a:lnTo>
                  <a:lnTo>
                    <a:pt x="25" y="642"/>
                  </a:lnTo>
                  <a:lnTo>
                    <a:pt x="38" y="642"/>
                  </a:lnTo>
                  <a:lnTo>
                    <a:pt x="50" y="642"/>
                  </a:lnTo>
                  <a:lnTo>
                    <a:pt x="62" y="641"/>
                  </a:lnTo>
                  <a:lnTo>
                    <a:pt x="75" y="640"/>
                  </a:lnTo>
                  <a:lnTo>
                    <a:pt x="87" y="637"/>
                  </a:lnTo>
                  <a:lnTo>
                    <a:pt x="99" y="633"/>
                  </a:lnTo>
                  <a:lnTo>
                    <a:pt x="88" y="633"/>
                  </a:lnTo>
                  <a:lnTo>
                    <a:pt x="75" y="633"/>
                  </a:lnTo>
                  <a:lnTo>
                    <a:pt x="64" y="633"/>
                  </a:lnTo>
                  <a:lnTo>
                    <a:pt x="51" y="632"/>
                  </a:lnTo>
                  <a:lnTo>
                    <a:pt x="39" y="632"/>
                  </a:lnTo>
                  <a:lnTo>
                    <a:pt x="27" y="632"/>
                  </a:lnTo>
                  <a:lnTo>
                    <a:pt x="15" y="632"/>
                  </a:lnTo>
                  <a:lnTo>
                    <a:pt x="2" y="632"/>
                  </a:lnTo>
                  <a:lnTo>
                    <a:pt x="1" y="625"/>
                  </a:lnTo>
                  <a:lnTo>
                    <a:pt x="1" y="618"/>
                  </a:lnTo>
                  <a:lnTo>
                    <a:pt x="1" y="611"/>
                  </a:lnTo>
                  <a:lnTo>
                    <a:pt x="1" y="605"/>
                  </a:lnTo>
                  <a:lnTo>
                    <a:pt x="34" y="601"/>
                  </a:lnTo>
                  <a:lnTo>
                    <a:pt x="59" y="599"/>
                  </a:lnTo>
                  <a:lnTo>
                    <a:pt x="76" y="596"/>
                  </a:lnTo>
                  <a:lnTo>
                    <a:pt x="89" y="594"/>
                  </a:lnTo>
                  <a:lnTo>
                    <a:pt x="96" y="593"/>
                  </a:lnTo>
                  <a:lnTo>
                    <a:pt x="100" y="592"/>
                  </a:lnTo>
                  <a:lnTo>
                    <a:pt x="104" y="591"/>
                  </a:lnTo>
                  <a:lnTo>
                    <a:pt x="105" y="589"/>
                  </a:lnTo>
                  <a:lnTo>
                    <a:pt x="92" y="589"/>
                  </a:lnTo>
                  <a:lnTo>
                    <a:pt x="80" y="589"/>
                  </a:lnTo>
                  <a:lnTo>
                    <a:pt x="66" y="589"/>
                  </a:lnTo>
                  <a:lnTo>
                    <a:pt x="53" y="589"/>
                  </a:lnTo>
                  <a:lnTo>
                    <a:pt x="40" y="589"/>
                  </a:lnTo>
                  <a:lnTo>
                    <a:pt x="28" y="589"/>
                  </a:lnTo>
                  <a:lnTo>
                    <a:pt x="14" y="591"/>
                  </a:lnTo>
                  <a:lnTo>
                    <a:pt x="1" y="591"/>
                  </a:lnTo>
                  <a:lnTo>
                    <a:pt x="0" y="582"/>
                  </a:lnTo>
                  <a:lnTo>
                    <a:pt x="0" y="576"/>
                  </a:lnTo>
                  <a:lnTo>
                    <a:pt x="0" y="569"/>
                  </a:lnTo>
                  <a:lnTo>
                    <a:pt x="0" y="562"/>
                  </a:lnTo>
                  <a:lnTo>
                    <a:pt x="37" y="559"/>
                  </a:lnTo>
                  <a:lnTo>
                    <a:pt x="65" y="557"/>
                  </a:lnTo>
                  <a:lnTo>
                    <a:pt x="85" y="556"/>
                  </a:lnTo>
                  <a:lnTo>
                    <a:pt x="99" y="554"/>
                  </a:lnTo>
                  <a:lnTo>
                    <a:pt x="108" y="554"/>
                  </a:lnTo>
                  <a:lnTo>
                    <a:pt x="113" y="553"/>
                  </a:lnTo>
                  <a:lnTo>
                    <a:pt x="118" y="551"/>
                  </a:lnTo>
                  <a:lnTo>
                    <a:pt x="120" y="550"/>
                  </a:lnTo>
                  <a:lnTo>
                    <a:pt x="105" y="550"/>
                  </a:lnTo>
                  <a:lnTo>
                    <a:pt x="90" y="550"/>
                  </a:lnTo>
                  <a:lnTo>
                    <a:pt x="74" y="551"/>
                  </a:lnTo>
                  <a:lnTo>
                    <a:pt x="59" y="551"/>
                  </a:lnTo>
                  <a:lnTo>
                    <a:pt x="44" y="551"/>
                  </a:lnTo>
                  <a:lnTo>
                    <a:pt x="29" y="550"/>
                  </a:lnTo>
                  <a:lnTo>
                    <a:pt x="15" y="549"/>
                  </a:lnTo>
                  <a:lnTo>
                    <a:pt x="2" y="547"/>
                  </a:lnTo>
                  <a:lnTo>
                    <a:pt x="2" y="541"/>
                  </a:lnTo>
                  <a:lnTo>
                    <a:pt x="2" y="536"/>
                  </a:lnTo>
                  <a:lnTo>
                    <a:pt x="2" y="531"/>
                  </a:lnTo>
                  <a:lnTo>
                    <a:pt x="2" y="526"/>
                  </a:lnTo>
                  <a:lnTo>
                    <a:pt x="25" y="523"/>
                  </a:lnTo>
                  <a:lnTo>
                    <a:pt x="43" y="520"/>
                  </a:lnTo>
                  <a:lnTo>
                    <a:pt x="55" y="519"/>
                  </a:lnTo>
                  <a:lnTo>
                    <a:pt x="65" y="518"/>
                  </a:lnTo>
                  <a:lnTo>
                    <a:pt x="70" y="517"/>
                  </a:lnTo>
                  <a:lnTo>
                    <a:pt x="74" y="516"/>
                  </a:lnTo>
                  <a:lnTo>
                    <a:pt x="76" y="515"/>
                  </a:lnTo>
                  <a:lnTo>
                    <a:pt x="77" y="513"/>
                  </a:lnTo>
                  <a:lnTo>
                    <a:pt x="68" y="513"/>
                  </a:lnTo>
                  <a:lnTo>
                    <a:pt x="58" y="513"/>
                  </a:lnTo>
                  <a:lnTo>
                    <a:pt x="49" y="513"/>
                  </a:lnTo>
                  <a:lnTo>
                    <a:pt x="39" y="513"/>
                  </a:lnTo>
                  <a:lnTo>
                    <a:pt x="29" y="513"/>
                  </a:lnTo>
                  <a:lnTo>
                    <a:pt x="20" y="513"/>
                  </a:lnTo>
                  <a:lnTo>
                    <a:pt x="11" y="513"/>
                  </a:lnTo>
                  <a:lnTo>
                    <a:pt x="1" y="513"/>
                  </a:lnTo>
                  <a:lnTo>
                    <a:pt x="1" y="509"/>
                  </a:lnTo>
                  <a:lnTo>
                    <a:pt x="1" y="503"/>
                  </a:lnTo>
                  <a:lnTo>
                    <a:pt x="1" y="498"/>
                  </a:lnTo>
                  <a:lnTo>
                    <a:pt x="1" y="494"/>
                  </a:lnTo>
                  <a:lnTo>
                    <a:pt x="12" y="491"/>
                  </a:lnTo>
                  <a:lnTo>
                    <a:pt x="25" y="490"/>
                  </a:lnTo>
                  <a:lnTo>
                    <a:pt x="44" y="490"/>
                  </a:lnTo>
                  <a:lnTo>
                    <a:pt x="64" y="490"/>
                  </a:lnTo>
                  <a:lnTo>
                    <a:pt x="83" y="489"/>
                  </a:lnTo>
                  <a:lnTo>
                    <a:pt x="100" y="488"/>
                  </a:lnTo>
                  <a:lnTo>
                    <a:pt x="114" y="483"/>
                  </a:lnTo>
                  <a:lnTo>
                    <a:pt x="123" y="478"/>
                  </a:lnTo>
                  <a:lnTo>
                    <a:pt x="110" y="479"/>
                  </a:lnTo>
                  <a:lnTo>
                    <a:pt x="93" y="479"/>
                  </a:lnTo>
                  <a:lnTo>
                    <a:pt x="76" y="480"/>
                  </a:lnTo>
                  <a:lnTo>
                    <a:pt x="59" y="481"/>
                  </a:lnTo>
                  <a:lnTo>
                    <a:pt x="42" y="481"/>
                  </a:lnTo>
                  <a:lnTo>
                    <a:pt x="25" y="480"/>
                  </a:lnTo>
                  <a:lnTo>
                    <a:pt x="12" y="478"/>
                  </a:lnTo>
                  <a:lnTo>
                    <a:pt x="1" y="474"/>
                  </a:lnTo>
                  <a:lnTo>
                    <a:pt x="1" y="467"/>
                  </a:lnTo>
                  <a:lnTo>
                    <a:pt x="1" y="462"/>
                  </a:lnTo>
                  <a:lnTo>
                    <a:pt x="1" y="456"/>
                  </a:lnTo>
                  <a:lnTo>
                    <a:pt x="2" y="450"/>
                  </a:lnTo>
                  <a:lnTo>
                    <a:pt x="13" y="449"/>
                  </a:lnTo>
                  <a:lnTo>
                    <a:pt x="23" y="448"/>
                  </a:lnTo>
                  <a:lnTo>
                    <a:pt x="34" y="447"/>
                  </a:lnTo>
                  <a:lnTo>
                    <a:pt x="45" y="444"/>
                  </a:lnTo>
                  <a:lnTo>
                    <a:pt x="55" y="443"/>
                  </a:lnTo>
                  <a:lnTo>
                    <a:pt x="66" y="442"/>
                  </a:lnTo>
                  <a:lnTo>
                    <a:pt x="77" y="441"/>
                  </a:lnTo>
                  <a:lnTo>
                    <a:pt x="88" y="440"/>
                  </a:lnTo>
                  <a:lnTo>
                    <a:pt x="89" y="438"/>
                  </a:lnTo>
                  <a:lnTo>
                    <a:pt x="89" y="437"/>
                  </a:lnTo>
                  <a:lnTo>
                    <a:pt x="90" y="436"/>
                  </a:lnTo>
                  <a:lnTo>
                    <a:pt x="85" y="436"/>
                  </a:lnTo>
                  <a:lnTo>
                    <a:pt x="81" y="435"/>
                  </a:lnTo>
                  <a:lnTo>
                    <a:pt x="75" y="435"/>
                  </a:lnTo>
                  <a:lnTo>
                    <a:pt x="68" y="435"/>
                  </a:lnTo>
                  <a:lnTo>
                    <a:pt x="58" y="436"/>
                  </a:lnTo>
                  <a:lnTo>
                    <a:pt x="45" y="436"/>
                  </a:lnTo>
                  <a:lnTo>
                    <a:pt x="27" y="437"/>
                  </a:lnTo>
                  <a:lnTo>
                    <a:pt x="2" y="438"/>
                  </a:lnTo>
                  <a:lnTo>
                    <a:pt x="1" y="430"/>
                  </a:lnTo>
                  <a:lnTo>
                    <a:pt x="1" y="424"/>
                  </a:lnTo>
                  <a:lnTo>
                    <a:pt x="1" y="415"/>
                  </a:lnTo>
                  <a:lnTo>
                    <a:pt x="1" y="409"/>
                  </a:lnTo>
                  <a:lnTo>
                    <a:pt x="7" y="407"/>
                  </a:lnTo>
                  <a:lnTo>
                    <a:pt x="13" y="406"/>
                  </a:lnTo>
                  <a:lnTo>
                    <a:pt x="20" y="406"/>
                  </a:lnTo>
                  <a:lnTo>
                    <a:pt x="28" y="405"/>
                  </a:lnTo>
                  <a:lnTo>
                    <a:pt x="38" y="404"/>
                  </a:lnTo>
                  <a:lnTo>
                    <a:pt x="53" y="403"/>
                  </a:lnTo>
                  <a:lnTo>
                    <a:pt x="74" y="402"/>
                  </a:lnTo>
                  <a:lnTo>
                    <a:pt x="100" y="400"/>
                  </a:lnTo>
                  <a:lnTo>
                    <a:pt x="102" y="399"/>
                  </a:lnTo>
                  <a:lnTo>
                    <a:pt x="103" y="398"/>
                  </a:lnTo>
                  <a:lnTo>
                    <a:pt x="104" y="397"/>
                  </a:lnTo>
                  <a:lnTo>
                    <a:pt x="90" y="397"/>
                  </a:lnTo>
                  <a:lnTo>
                    <a:pt x="77" y="397"/>
                  </a:lnTo>
                  <a:lnTo>
                    <a:pt x="65" y="397"/>
                  </a:lnTo>
                  <a:lnTo>
                    <a:pt x="52" y="396"/>
                  </a:lnTo>
                  <a:lnTo>
                    <a:pt x="38" y="396"/>
                  </a:lnTo>
                  <a:lnTo>
                    <a:pt x="25" y="396"/>
                  </a:lnTo>
                  <a:lnTo>
                    <a:pt x="13" y="395"/>
                  </a:lnTo>
                  <a:lnTo>
                    <a:pt x="0" y="395"/>
                  </a:lnTo>
                  <a:lnTo>
                    <a:pt x="0" y="388"/>
                  </a:lnTo>
                  <a:lnTo>
                    <a:pt x="0" y="381"/>
                  </a:lnTo>
                  <a:lnTo>
                    <a:pt x="0" y="374"/>
                  </a:lnTo>
                  <a:lnTo>
                    <a:pt x="0" y="367"/>
                  </a:lnTo>
                  <a:lnTo>
                    <a:pt x="11" y="366"/>
                  </a:lnTo>
                  <a:lnTo>
                    <a:pt x="21" y="365"/>
                  </a:lnTo>
                  <a:lnTo>
                    <a:pt x="31" y="364"/>
                  </a:lnTo>
                  <a:lnTo>
                    <a:pt x="40" y="362"/>
                  </a:lnTo>
                  <a:lnTo>
                    <a:pt x="51" y="362"/>
                  </a:lnTo>
                  <a:lnTo>
                    <a:pt x="61" y="361"/>
                  </a:lnTo>
                  <a:lnTo>
                    <a:pt x="70" y="360"/>
                  </a:lnTo>
                  <a:lnTo>
                    <a:pt x="81" y="359"/>
                  </a:lnTo>
                  <a:lnTo>
                    <a:pt x="82" y="358"/>
                  </a:lnTo>
                  <a:lnTo>
                    <a:pt x="82" y="357"/>
                  </a:lnTo>
                  <a:lnTo>
                    <a:pt x="83" y="357"/>
                  </a:lnTo>
                  <a:lnTo>
                    <a:pt x="84" y="356"/>
                  </a:lnTo>
                  <a:lnTo>
                    <a:pt x="74" y="356"/>
                  </a:lnTo>
                  <a:lnTo>
                    <a:pt x="64" y="356"/>
                  </a:lnTo>
                  <a:lnTo>
                    <a:pt x="53" y="356"/>
                  </a:lnTo>
                  <a:lnTo>
                    <a:pt x="43" y="354"/>
                  </a:lnTo>
                  <a:lnTo>
                    <a:pt x="32" y="354"/>
                  </a:lnTo>
                  <a:lnTo>
                    <a:pt x="22" y="354"/>
                  </a:lnTo>
                  <a:lnTo>
                    <a:pt x="13" y="354"/>
                  </a:lnTo>
                  <a:lnTo>
                    <a:pt x="2" y="354"/>
                  </a:lnTo>
                  <a:lnTo>
                    <a:pt x="1" y="348"/>
                  </a:lnTo>
                  <a:lnTo>
                    <a:pt x="1" y="339"/>
                  </a:lnTo>
                  <a:lnTo>
                    <a:pt x="1" y="333"/>
                  </a:lnTo>
                  <a:lnTo>
                    <a:pt x="0" y="326"/>
                  </a:lnTo>
                  <a:lnTo>
                    <a:pt x="9" y="324"/>
                  </a:lnTo>
                  <a:lnTo>
                    <a:pt x="23" y="324"/>
                  </a:lnTo>
                  <a:lnTo>
                    <a:pt x="40" y="323"/>
                  </a:lnTo>
                  <a:lnTo>
                    <a:pt x="60" y="322"/>
                  </a:lnTo>
                  <a:lnTo>
                    <a:pt x="78" y="320"/>
                  </a:lnTo>
                  <a:lnTo>
                    <a:pt x="96" y="318"/>
                  </a:lnTo>
                  <a:lnTo>
                    <a:pt x="110" y="315"/>
                  </a:lnTo>
                  <a:lnTo>
                    <a:pt x="119" y="312"/>
                  </a:lnTo>
                  <a:lnTo>
                    <a:pt x="104" y="312"/>
                  </a:lnTo>
                  <a:lnTo>
                    <a:pt x="89" y="313"/>
                  </a:lnTo>
                  <a:lnTo>
                    <a:pt x="74" y="313"/>
                  </a:lnTo>
                  <a:lnTo>
                    <a:pt x="60" y="313"/>
                  </a:lnTo>
                  <a:lnTo>
                    <a:pt x="45" y="313"/>
                  </a:lnTo>
                  <a:lnTo>
                    <a:pt x="30" y="313"/>
                  </a:lnTo>
                  <a:lnTo>
                    <a:pt x="15" y="314"/>
                  </a:lnTo>
                  <a:lnTo>
                    <a:pt x="0" y="314"/>
                  </a:lnTo>
                  <a:lnTo>
                    <a:pt x="1" y="306"/>
                  </a:lnTo>
                  <a:lnTo>
                    <a:pt x="1" y="298"/>
                  </a:lnTo>
                  <a:lnTo>
                    <a:pt x="1" y="291"/>
                  </a:lnTo>
                  <a:lnTo>
                    <a:pt x="2" y="283"/>
                  </a:lnTo>
                  <a:lnTo>
                    <a:pt x="24" y="280"/>
                  </a:lnTo>
                  <a:lnTo>
                    <a:pt x="42" y="277"/>
                  </a:lnTo>
                  <a:lnTo>
                    <a:pt x="54" y="276"/>
                  </a:lnTo>
                  <a:lnTo>
                    <a:pt x="62" y="275"/>
                  </a:lnTo>
                  <a:lnTo>
                    <a:pt x="68" y="274"/>
                  </a:lnTo>
                  <a:lnTo>
                    <a:pt x="72" y="273"/>
                  </a:lnTo>
                  <a:lnTo>
                    <a:pt x="74" y="271"/>
                  </a:lnTo>
                  <a:lnTo>
                    <a:pt x="75" y="270"/>
                  </a:lnTo>
                  <a:lnTo>
                    <a:pt x="66" y="270"/>
                  </a:lnTo>
                  <a:lnTo>
                    <a:pt x="57" y="270"/>
                  </a:lnTo>
                  <a:lnTo>
                    <a:pt x="47" y="270"/>
                  </a:lnTo>
                  <a:lnTo>
                    <a:pt x="38" y="269"/>
                  </a:lnTo>
                  <a:lnTo>
                    <a:pt x="29" y="269"/>
                  </a:lnTo>
                  <a:lnTo>
                    <a:pt x="20" y="269"/>
                  </a:lnTo>
                  <a:lnTo>
                    <a:pt x="12" y="269"/>
                  </a:lnTo>
                  <a:lnTo>
                    <a:pt x="2" y="269"/>
                  </a:lnTo>
                  <a:lnTo>
                    <a:pt x="1" y="263"/>
                  </a:lnTo>
                  <a:lnTo>
                    <a:pt x="1" y="257"/>
                  </a:lnTo>
                  <a:lnTo>
                    <a:pt x="1" y="250"/>
                  </a:lnTo>
                  <a:lnTo>
                    <a:pt x="1" y="244"/>
                  </a:lnTo>
                  <a:lnTo>
                    <a:pt x="12" y="243"/>
                  </a:lnTo>
                  <a:lnTo>
                    <a:pt x="22" y="240"/>
                  </a:lnTo>
                  <a:lnTo>
                    <a:pt x="32" y="239"/>
                  </a:lnTo>
                  <a:lnTo>
                    <a:pt x="44" y="237"/>
                  </a:lnTo>
                  <a:lnTo>
                    <a:pt x="54" y="236"/>
                  </a:lnTo>
                  <a:lnTo>
                    <a:pt x="65" y="233"/>
                  </a:lnTo>
                  <a:lnTo>
                    <a:pt x="75" y="232"/>
                  </a:lnTo>
                  <a:lnTo>
                    <a:pt x="85" y="231"/>
                  </a:lnTo>
                  <a:lnTo>
                    <a:pt x="85" y="229"/>
                  </a:lnTo>
                  <a:lnTo>
                    <a:pt x="85" y="228"/>
                  </a:lnTo>
                  <a:lnTo>
                    <a:pt x="85" y="225"/>
                  </a:lnTo>
                  <a:lnTo>
                    <a:pt x="85" y="224"/>
                  </a:lnTo>
                  <a:lnTo>
                    <a:pt x="65" y="227"/>
                  </a:lnTo>
                  <a:lnTo>
                    <a:pt x="49" y="228"/>
                  </a:lnTo>
                  <a:lnTo>
                    <a:pt x="36" y="229"/>
                  </a:lnTo>
                  <a:lnTo>
                    <a:pt x="28" y="229"/>
                  </a:lnTo>
                  <a:lnTo>
                    <a:pt x="20" y="229"/>
                  </a:lnTo>
                  <a:lnTo>
                    <a:pt x="14" y="229"/>
                  </a:lnTo>
                  <a:lnTo>
                    <a:pt x="7" y="229"/>
                  </a:lnTo>
                  <a:lnTo>
                    <a:pt x="0" y="229"/>
                  </a:lnTo>
                  <a:lnTo>
                    <a:pt x="1" y="222"/>
                  </a:lnTo>
                  <a:lnTo>
                    <a:pt x="1" y="214"/>
                  </a:lnTo>
                  <a:lnTo>
                    <a:pt x="1" y="207"/>
                  </a:lnTo>
                  <a:lnTo>
                    <a:pt x="2" y="200"/>
                  </a:lnTo>
                  <a:lnTo>
                    <a:pt x="16" y="199"/>
                  </a:lnTo>
                  <a:lnTo>
                    <a:pt x="30" y="198"/>
                  </a:lnTo>
                  <a:lnTo>
                    <a:pt x="44" y="197"/>
                  </a:lnTo>
                  <a:lnTo>
                    <a:pt x="58" y="195"/>
                  </a:lnTo>
                  <a:lnTo>
                    <a:pt x="72" y="194"/>
                  </a:lnTo>
                  <a:lnTo>
                    <a:pt x="85" y="193"/>
                  </a:lnTo>
                  <a:lnTo>
                    <a:pt x="100" y="192"/>
                  </a:lnTo>
                  <a:lnTo>
                    <a:pt x="114" y="191"/>
                  </a:lnTo>
                  <a:lnTo>
                    <a:pt x="114" y="190"/>
                  </a:lnTo>
                  <a:lnTo>
                    <a:pt x="115" y="189"/>
                  </a:lnTo>
                  <a:lnTo>
                    <a:pt x="115" y="187"/>
                  </a:lnTo>
                  <a:lnTo>
                    <a:pt x="117" y="187"/>
                  </a:lnTo>
                  <a:lnTo>
                    <a:pt x="102" y="186"/>
                  </a:lnTo>
                  <a:lnTo>
                    <a:pt x="87" y="186"/>
                  </a:lnTo>
                  <a:lnTo>
                    <a:pt x="72" y="186"/>
                  </a:lnTo>
                  <a:lnTo>
                    <a:pt x="58" y="187"/>
                  </a:lnTo>
                  <a:lnTo>
                    <a:pt x="43" y="189"/>
                  </a:lnTo>
                  <a:lnTo>
                    <a:pt x="29" y="189"/>
                  </a:lnTo>
                  <a:lnTo>
                    <a:pt x="15" y="187"/>
                  </a:lnTo>
                  <a:lnTo>
                    <a:pt x="1" y="185"/>
                  </a:lnTo>
                  <a:lnTo>
                    <a:pt x="1" y="176"/>
                  </a:lnTo>
                  <a:lnTo>
                    <a:pt x="1" y="167"/>
                  </a:lnTo>
                  <a:lnTo>
                    <a:pt x="1" y="159"/>
                  </a:lnTo>
                  <a:lnTo>
                    <a:pt x="2" y="149"/>
                  </a:lnTo>
                  <a:lnTo>
                    <a:pt x="16" y="149"/>
                  </a:lnTo>
                  <a:lnTo>
                    <a:pt x="29" y="149"/>
                  </a:lnTo>
                  <a:lnTo>
                    <a:pt x="43" y="149"/>
                  </a:lnTo>
                  <a:lnTo>
                    <a:pt x="57" y="149"/>
                  </a:lnTo>
                  <a:lnTo>
                    <a:pt x="69" y="149"/>
                  </a:lnTo>
                  <a:lnTo>
                    <a:pt x="83" y="149"/>
                  </a:lnTo>
                  <a:lnTo>
                    <a:pt x="96" y="149"/>
                  </a:lnTo>
                  <a:lnTo>
                    <a:pt x="110" y="149"/>
                  </a:lnTo>
                  <a:lnTo>
                    <a:pt x="111" y="148"/>
                  </a:lnTo>
                  <a:lnTo>
                    <a:pt x="111" y="147"/>
                  </a:lnTo>
                  <a:lnTo>
                    <a:pt x="112" y="146"/>
                  </a:lnTo>
                  <a:lnTo>
                    <a:pt x="78" y="144"/>
                  </a:lnTo>
                  <a:lnTo>
                    <a:pt x="54" y="142"/>
                  </a:lnTo>
                  <a:lnTo>
                    <a:pt x="36" y="141"/>
                  </a:lnTo>
                  <a:lnTo>
                    <a:pt x="23" y="140"/>
                  </a:lnTo>
                  <a:lnTo>
                    <a:pt x="14" y="140"/>
                  </a:lnTo>
                  <a:lnTo>
                    <a:pt x="9" y="139"/>
                  </a:lnTo>
                  <a:lnTo>
                    <a:pt x="5" y="139"/>
                  </a:lnTo>
                  <a:lnTo>
                    <a:pt x="1" y="138"/>
                  </a:lnTo>
                  <a:lnTo>
                    <a:pt x="0" y="130"/>
                  </a:lnTo>
                  <a:lnTo>
                    <a:pt x="0" y="122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39" y="107"/>
                  </a:lnTo>
                  <a:lnTo>
                    <a:pt x="69" y="106"/>
                  </a:lnTo>
                  <a:lnTo>
                    <a:pt x="91" y="106"/>
                  </a:lnTo>
                  <a:lnTo>
                    <a:pt x="106" y="106"/>
                  </a:lnTo>
                  <a:lnTo>
                    <a:pt x="117" y="104"/>
                  </a:lnTo>
                  <a:lnTo>
                    <a:pt x="125" y="104"/>
                  </a:lnTo>
                  <a:lnTo>
                    <a:pt x="130" y="103"/>
                  </a:lnTo>
                  <a:lnTo>
                    <a:pt x="136" y="102"/>
                  </a:lnTo>
                  <a:lnTo>
                    <a:pt x="119" y="102"/>
                  </a:lnTo>
                  <a:lnTo>
                    <a:pt x="102" y="101"/>
                  </a:lnTo>
                  <a:lnTo>
                    <a:pt x="84" y="101"/>
                  </a:lnTo>
                  <a:lnTo>
                    <a:pt x="67" y="100"/>
                  </a:lnTo>
                  <a:lnTo>
                    <a:pt x="50" y="99"/>
                  </a:lnTo>
                  <a:lnTo>
                    <a:pt x="34" y="98"/>
                  </a:lnTo>
                  <a:lnTo>
                    <a:pt x="17" y="95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1" y="80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5" y="69"/>
                  </a:lnTo>
                  <a:lnTo>
                    <a:pt x="29" y="69"/>
                  </a:lnTo>
                  <a:lnTo>
                    <a:pt x="44" y="69"/>
                  </a:lnTo>
                  <a:lnTo>
                    <a:pt x="59" y="69"/>
                  </a:lnTo>
                  <a:lnTo>
                    <a:pt x="73" y="69"/>
                  </a:lnTo>
                  <a:lnTo>
                    <a:pt x="88" y="69"/>
                  </a:lnTo>
                  <a:lnTo>
                    <a:pt x="102" y="69"/>
                  </a:lnTo>
                  <a:lnTo>
                    <a:pt x="117" y="69"/>
                  </a:lnTo>
                  <a:lnTo>
                    <a:pt x="117" y="68"/>
                  </a:lnTo>
                  <a:lnTo>
                    <a:pt x="117" y="65"/>
                  </a:lnTo>
                  <a:lnTo>
                    <a:pt x="117" y="64"/>
                  </a:lnTo>
                  <a:lnTo>
                    <a:pt x="117" y="63"/>
                  </a:lnTo>
                  <a:lnTo>
                    <a:pt x="84" y="63"/>
                  </a:lnTo>
                  <a:lnTo>
                    <a:pt x="60" y="62"/>
                  </a:lnTo>
                  <a:lnTo>
                    <a:pt x="43" y="62"/>
                  </a:lnTo>
                  <a:lnTo>
                    <a:pt x="30" y="62"/>
                  </a:lnTo>
                  <a:lnTo>
                    <a:pt x="21" y="61"/>
                  </a:lnTo>
                  <a:lnTo>
                    <a:pt x="14" y="61"/>
                  </a:lnTo>
                  <a:lnTo>
                    <a:pt x="8" y="60"/>
                  </a:lnTo>
                  <a:lnTo>
                    <a:pt x="2" y="58"/>
                  </a:lnTo>
                  <a:lnTo>
                    <a:pt x="2" y="54"/>
                  </a:lnTo>
                  <a:lnTo>
                    <a:pt x="2" y="49"/>
                  </a:lnTo>
                  <a:lnTo>
                    <a:pt x="2" y="43"/>
                  </a:lnTo>
                  <a:lnTo>
                    <a:pt x="2" y="39"/>
                  </a:lnTo>
                  <a:lnTo>
                    <a:pt x="20" y="39"/>
                  </a:lnTo>
                  <a:lnTo>
                    <a:pt x="36" y="38"/>
                  </a:lnTo>
                  <a:lnTo>
                    <a:pt x="53" y="38"/>
                  </a:lnTo>
                  <a:lnTo>
                    <a:pt x="70" y="38"/>
                  </a:lnTo>
                  <a:lnTo>
                    <a:pt x="88" y="37"/>
                  </a:lnTo>
                  <a:lnTo>
                    <a:pt x="105" y="37"/>
                  </a:lnTo>
                  <a:lnTo>
                    <a:pt x="121" y="37"/>
                  </a:lnTo>
                  <a:lnTo>
                    <a:pt x="138" y="37"/>
                  </a:lnTo>
                  <a:lnTo>
                    <a:pt x="121" y="32"/>
                  </a:lnTo>
                  <a:lnTo>
                    <a:pt x="104" y="30"/>
                  </a:lnTo>
                  <a:lnTo>
                    <a:pt x="87" y="28"/>
                  </a:lnTo>
                  <a:lnTo>
                    <a:pt x="68" y="27"/>
                  </a:lnTo>
                  <a:lnTo>
                    <a:pt x="51" y="26"/>
                  </a:lnTo>
                  <a:lnTo>
                    <a:pt x="34" y="26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26" y="0"/>
                  </a:lnTo>
                  <a:lnTo>
                    <a:pt x="189" y="0"/>
                  </a:lnTo>
                  <a:lnTo>
                    <a:pt x="252" y="0"/>
                  </a:lnTo>
                  <a:lnTo>
                    <a:pt x="316" y="1"/>
                  </a:lnTo>
                  <a:lnTo>
                    <a:pt x="378" y="1"/>
                  </a:lnTo>
                  <a:lnTo>
                    <a:pt x="441" y="1"/>
                  </a:lnTo>
                  <a:lnTo>
                    <a:pt x="505" y="1"/>
                  </a:lnTo>
                  <a:lnTo>
                    <a:pt x="567" y="1"/>
                  </a:lnTo>
                  <a:lnTo>
                    <a:pt x="630" y="1"/>
                  </a:lnTo>
                  <a:lnTo>
                    <a:pt x="693" y="1"/>
                  </a:lnTo>
                  <a:lnTo>
                    <a:pt x="756" y="1"/>
                  </a:lnTo>
                  <a:lnTo>
                    <a:pt x="819" y="2"/>
                  </a:lnTo>
                  <a:lnTo>
                    <a:pt x="882" y="2"/>
                  </a:lnTo>
                  <a:lnTo>
                    <a:pt x="945" y="2"/>
                  </a:lnTo>
                  <a:lnTo>
                    <a:pt x="1008" y="2"/>
                  </a:lnTo>
                  <a:lnTo>
                    <a:pt x="1071" y="2"/>
                  </a:lnTo>
                  <a:lnTo>
                    <a:pt x="1134" y="2"/>
                  </a:lnTo>
                  <a:lnTo>
                    <a:pt x="1196" y="3"/>
                  </a:lnTo>
                  <a:lnTo>
                    <a:pt x="1259" y="3"/>
                  </a:lnTo>
                  <a:lnTo>
                    <a:pt x="1323" y="3"/>
                  </a:lnTo>
                  <a:lnTo>
                    <a:pt x="1385" y="3"/>
                  </a:lnTo>
                  <a:lnTo>
                    <a:pt x="1448" y="3"/>
                  </a:lnTo>
                  <a:lnTo>
                    <a:pt x="1511" y="4"/>
                  </a:lnTo>
                  <a:lnTo>
                    <a:pt x="1574" y="4"/>
                  </a:lnTo>
                  <a:lnTo>
                    <a:pt x="1637" y="4"/>
                  </a:lnTo>
                  <a:lnTo>
                    <a:pt x="1700" y="4"/>
                  </a:lnTo>
                  <a:lnTo>
                    <a:pt x="1763" y="4"/>
                  </a:lnTo>
                  <a:lnTo>
                    <a:pt x="1826" y="4"/>
                  </a:lnTo>
                  <a:lnTo>
                    <a:pt x="1890" y="5"/>
                  </a:lnTo>
                  <a:lnTo>
                    <a:pt x="1952" y="5"/>
                  </a:lnTo>
                  <a:lnTo>
                    <a:pt x="2015" y="5"/>
                  </a:lnTo>
                  <a:lnTo>
                    <a:pt x="2016" y="7"/>
                  </a:lnTo>
                  <a:lnTo>
                    <a:pt x="2018" y="8"/>
                  </a:lnTo>
                  <a:lnTo>
                    <a:pt x="2011" y="12"/>
                  </a:lnTo>
                  <a:lnTo>
                    <a:pt x="2003" y="15"/>
                  </a:lnTo>
                  <a:lnTo>
                    <a:pt x="1993" y="17"/>
                  </a:lnTo>
                  <a:lnTo>
                    <a:pt x="1985" y="17"/>
                  </a:lnTo>
                  <a:lnTo>
                    <a:pt x="1976" y="18"/>
                  </a:lnTo>
                  <a:lnTo>
                    <a:pt x="1967" y="17"/>
                  </a:lnTo>
                  <a:lnTo>
                    <a:pt x="1959" y="17"/>
                  </a:lnTo>
                  <a:lnTo>
                    <a:pt x="1952" y="17"/>
                  </a:lnTo>
                  <a:lnTo>
                    <a:pt x="1953" y="19"/>
                  </a:lnTo>
                  <a:lnTo>
                    <a:pt x="1953" y="20"/>
                  </a:lnTo>
                  <a:lnTo>
                    <a:pt x="1953" y="23"/>
                  </a:lnTo>
                  <a:lnTo>
                    <a:pt x="1954" y="25"/>
                  </a:lnTo>
                  <a:lnTo>
                    <a:pt x="1961" y="25"/>
                  </a:lnTo>
                  <a:lnTo>
                    <a:pt x="1969" y="25"/>
                  </a:lnTo>
                  <a:lnTo>
                    <a:pt x="1976" y="25"/>
                  </a:lnTo>
                  <a:lnTo>
                    <a:pt x="1984" y="26"/>
                  </a:lnTo>
                  <a:lnTo>
                    <a:pt x="1992" y="26"/>
                  </a:lnTo>
                  <a:lnTo>
                    <a:pt x="2000" y="26"/>
                  </a:lnTo>
                  <a:lnTo>
                    <a:pt x="2007" y="27"/>
                  </a:lnTo>
                  <a:lnTo>
                    <a:pt x="2015" y="27"/>
                  </a:lnTo>
                  <a:lnTo>
                    <a:pt x="2014" y="32"/>
                  </a:lnTo>
                  <a:lnTo>
                    <a:pt x="2013" y="37"/>
                  </a:lnTo>
                  <a:lnTo>
                    <a:pt x="2012" y="41"/>
                  </a:lnTo>
                  <a:lnTo>
                    <a:pt x="2012" y="46"/>
                  </a:lnTo>
                  <a:lnTo>
                    <a:pt x="2008" y="47"/>
                  </a:lnTo>
                  <a:lnTo>
                    <a:pt x="2005" y="47"/>
                  </a:lnTo>
                  <a:lnTo>
                    <a:pt x="2000" y="48"/>
                  </a:lnTo>
                  <a:lnTo>
                    <a:pt x="1993" y="48"/>
                  </a:lnTo>
                  <a:lnTo>
                    <a:pt x="1983" y="49"/>
                  </a:lnTo>
                  <a:lnTo>
                    <a:pt x="1969" y="50"/>
                  </a:lnTo>
                  <a:lnTo>
                    <a:pt x="1951" y="51"/>
                  </a:lnTo>
                  <a:lnTo>
                    <a:pt x="1925" y="54"/>
                  </a:lnTo>
                  <a:lnTo>
                    <a:pt x="1932" y="56"/>
                  </a:lnTo>
                  <a:lnTo>
                    <a:pt x="1942" y="57"/>
                  </a:lnTo>
                  <a:lnTo>
                    <a:pt x="1953" y="58"/>
                  </a:lnTo>
                  <a:lnTo>
                    <a:pt x="1967" y="60"/>
                  </a:lnTo>
                  <a:lnTo>
                    <a:pt x="1980" y="60"/>
                  </a:lnTo>
                  <a:lnTo>
                    <a:pt x="1992" y="60"/>
                  </a:lnTo>
                  <a:lnTo>
                    <a:pt x="2004" y="61"/>
                  </a:lnTo>
                  <a:lnTo>
                    <a:pt x="2014" y="61"/>
                  </a:lnTo>
                  <a:lnTo>
                    <a:pt x="2013" y="69"/>
                  </a:lnTo>
                  <a:lnTo>
                    <a:pt x="2013" y="76"/>
                  </a:lnTo>
                  <a:lnTo>
                    <a:pt x="2013" y="83"/>
                  </a:lnTo>
                  <a:lnTo>
                    <a:pt x="2013" y="91"/>
                  </a:lnTo>
                  <a:lnTo>
                    <a:pt x="2000" y="91"/>
                  </a:lnTo>
                  <a:lnTo>
                    <a:pt x="1989" y="92"/>
                  </a:lnTo>
                  <a:lnTo>
                    <a:pt x="1976" y="92"/>
                  </a:lnTo>
                  <a:lnTo>
                    <a:pt x="1965" y="93"/>
                  </a:lnTo>
                  <a:lnTo>
                    <a:pt x="1952" y="93"/>
                  </a:lnTo>
                  <a:lnTo>
                    <a:pt x="1939" y="94"/>
                  </a:lnTo>
                  <a:lnTo>
                    <a:pt x="1928" y="94"/>
                  </a:lnTo>
                  <a:lnTo>
                    <a:pt x="1915" y="95"/>
                  </a:lnTo>
                  <a:lnTo>
                    <a:pt x="1915" y="96"/>
                  </a:lnTo>
                  <a:lnTo>
                    <a:pt x="1915" y="99"/>
                  </a:lnTo>
                  <a:lnTo>
                    <a:pt x="1915" y="100"/>
                  </a:lnTo>
                  <a:lnTo>
                    <a:pt x="1915" y="102"/>
                  </a:lnTo>
                  <a:lnTo>
                    <a:pt x="1923" y="102"/>
                  </a:lnTo>
                  <a:lnTo>
                    <a:pt x="1930" y="101"/>
                  </a:lnTo>
                  <a:lnTo>
                    <a:pt x="1937" y="101"/>
                  </a:lnTo>
                  <a:lnTo>
                    <a:pt x="1945" y="102"/>
                  </a:lnTo>
                  <a:lnTo>
                    <a:pt x="1957" y="102"/>
                  </a:lnTo>
                  <a:lnTo>
                    <a:pt x="1970" y="103"/>
                  </a:lnTo>
                  <a:lnTo>
                    <a:pt x="1989" y="104"/>
                  </a:lnTo>
                  <a:lnTo>
                    <a:pt x="2013" y="106"/>
                  </a:lnTo>
                  <a:lnTo>
                    <a:pt x="2013" y="109"/>
                  </a:lnTo>
                  <a:lnTo>
                    <a:pt x="2013" y="114"/>
                  </a:lnTo>
                  <a:lnTo>
                    <a:pt x="2013" y="117"/>
                  </a:lnTo>
                  <a:lnTo>
                    <a:pt x="2014" y="122"/>
                  </a:lnTo>
                  <a:lnTo>
                    <a:pt x="2007" y="124"/>
                  </a:lnTo>
                  <a:lnTo>
                    <a:pt x="1999" y="126"/>
                  </a:lnTo>
                  <a:lnTo>
                    <a:pt x="1990" y="128"/>
                  </a:lnTo>
                  <a:lnTo>
                    <a:pt x="1982" y="128"/>
                  </a:lnTo>
                  <a:lnTo>
                    <a:pt x="1973" y="129"/>
                  </a:lnTo>
                  <a:lnTo>
                    <a:pt x="1965" y="129"/>
                  </a:lnTo>
                  <a:lnTo>
                    <a:pt x="1958" y="129"/>
                  </a:lnTo>
                  <a:lnTo>
                    <a:pt x="1952" y="129"/>
                  </a:lnTo>
                  <a:lnTo>
                    <a:pt x="1953" y="130"/>
                  </a:lnTo>
                  <a:lnTo>
                    <a:pt x="1954" y="132"/>
                  </a:lnTo>
                  <a:lnTo>
                    <a:pt x="1954" y="133"/>
                  </a:lnTo>
                  <a:lnTo>
                    <a:pt x="1955" y="136"/>
                  </a:lnTo>
                  <a:lnTo>
                    <a:pt x="1962" y="136"/>
                  </a:lnTo>
                  <a:lnTo>
                    <a:pt x="1970" y="136"/>
                  </a:lnTo>
                  <a:lnTo>
                    <a:pt x="1977" y="136"/>
                  </a:lnTo>
                  <a:lnTo>
                    <a:pt x="1984" y="137"/>
                  </a:lnTo>
                  <a:lnTo>
                    <a:pt x="1991" y="137"/>
                  </a:lnTo>
                  <a:lnTo>
                    <a:pt x="1998" y="137"/>
                  </a:lnTo>
                  <a:lnTo>
                    <a:pt x="2006" y="138"/>
                  </a:lnTo>
                  <a:lnTo>
                    <a:pt x="2013" y="138"/>
                  </a:lnTo>
                  <a:lnTo>
                    <a:pt x="2012" y="144"/>
                  </a:lnTo>
                  <a:lnTo>
                    <a:pt x="2012" y="148"/>
                  </a:lnTo>
                  <a:lnTo>
                    <a:pt x="2012" y="154"/>
                  </a:lnTo>
                  <a:lnTo>
                    <a:pt x="2011" y="160"/>
                  </a:lnTo>
                  <a:lnTo>
                    <a:pt x="2000" y="161"/>
                  </a:lnTo>
                  <a:lnTo>
                    <a:pt x="1989" y="161"/>
                  </a:lnTo>
                  <a:lnTo>
                    <a:pt x="1978" y="162"/>
                  </a:lnTo>
                  <a:lnTo>
                    <a:pt x="1968" y="163"/>
                  </a:lnTo>
                  <a:lnTo>
                    <a:pt x="1958" y="163"/>
                  </a:lnTo>
                  <a:lnTo>
                    <a:pt x="1947" y="164"/>
                  </a:lnTo>
                  <a:lnTo>
                    <a:pt x="1936" y="166"/>
                  </a:lnTo>
                  <a:lnTo>
                    <a:pt x="1925" y="167"/>
                  </a:lnTo>
                  <a:lnTo>
                    <a:pt x="1924" y="167"/>
                  </a:lnTo>
                  <a:lnTo>
                    <a:pt x="1924" y="168"/>
                  </a:lnTo>
                  <a:lnTo>
                    <a:pt x="1924" y="169"/>
                  </a:lnTo>
                  <a:lnTo>
                    <a:pt x="1923" y="170"/>
                  </a:lnTo>
                  <a:lnTo>
                    <a:pt x="1930" y="172"/>
                  </a:lnTo>
                  <a:lnTo>
                    <a:pt x="1939" y="172"/>
                  </a:lnTo>
                  <a:lnTo>
                    <a:pt x="1951" y="174"/>
                  </a:lnTo>
                  <a:lnTo>
                    <a:pt x="1965" y="174"/>
                  </a:lnTo>
                  <a:lnTo>
                    <a:pt x="1977" y="174"/>
                  </a:lnTo>
                  <a:lnTo>
                    <a:pt x="1991" y="172"/>
                  </a:lnTo>
                  <a:lnTo>
                    <a:pt x="2003" y="172"/>
                  </a:lnTo>
                  <a:lnTo>
                    <a:pt x="2013" y="172"/>
                  </a:lnTo>
                  <a:lnTo>
                    <a:pt x="2014" y="184"/>
                  </a:lnTo>
                  <a:lnTo>
                    <a:pt x="2014" y="190"/>
                  </a:lnTo>
                  <a:lnTo>
                    <a:pt x="2013" y="193"/>
                  </a:lnTo>
                  <a:lnTo>
                    <a:pt x="2011" y="197"/>
                  </a:lnTo>
                  <a:lnTo>
                    <a:pt x="1987" y="199"/>
                  </a:lnTo>
                  <a:lnTo>
                    <a:pt x="1967" y="201"/>
                  </a:lnTo>
                  <a:lnTo>
                    <a:pt x="1954" y="202"/>
                  </a:lnTo>
                  <a:lnTo>
                    <a:pt x="1944" y="204"/>
                  </a:lnTo>
                  <a:lnTo>
                    <a:pt x="1938" y="204"/>
                  </a:lnTo>
                  <a:lnTo>
                    <a:pt x="1934" y="205"/>
                  </a:lnTo>
                  <a:lnTo>
                    <a:pt x="1930" y="206"/>
                  </a:lnTo>
                  <a:lnTo>
                    <a:pt x="1928" y="207"/>
                  </a:lnTo>
                  <a:lnTo>
                    <a:pt x="1937" y="209"/>
                  </a:lnTo>
                  <a:lnTo>
                    <a:pt x="1946" y="210"/>
                  </a:lnTo>
                  <a:lnTo>
                    <a:pt x="1957" y="210"/>
                  </a:lnTo>
                  <a:lnTo>
                    <a:pt x="1968" y="210"/>
                  </a:lnTo>
                  <a:lnTo>
                    <a:pt x="1978" y="210"/>
                  </a:lnTo>
                  <a:lnTo>
                    <a:pt x="1990" y="210"/>
                  </a:lnTo>
                  <a:lnTo>
                    <a:pt x="2001" y="209"/>
                  </a:lnTo>
                  <a:lnTo>
                    <a:pt x="2013" y="209"/>
                  </a:lnTo>
                  <a:lnTo>
                    <a:pt x="2012" y="215"/>
                  </a:lnTo>
                  <a:lnTo>
                    <a:pt x="2012" y="221"/>
                  </a:lnTo>
                  <a:lnTo>
                    <a:pt x="2012" y="227"/>
                  </a:lnTo>
                  <a:lnTo>
                    <a:pt x="2011" y="232"/>
                  </a:lnTo>
                  <a:lnTo>
                    <a:pt x="1997" y="233"/>
                  </a:lnTo>
                  <a:lnTo>
                    <a:pt x="1982" y="235"/>
                  </a:lnTo>
                  <a:lnTo>
                    <a:pt x="1968" y="236"/>
                  </a:lnTo>
                  <a:lnTo>
                    <a:pt x="1954" y="237"/>
                  </a:lnTo>
                  <a:lnTo>
                    <a:pt x="1939" y="238"/>
                  </a:lnTo>
                  <a:lnTo>
                    <a:pt x="1925" y="239"/>
                  </a:lnTo>
                  <a:lnTo>
                    <a:pt x="1910" y="240"/>
                  </a:lnTo>
                  <a:lnTo>
                    <a:pt x="1897" y="242"/>
                  </a:lnTo>
                  <a:lnTo>
                    <a:pt x="1895" y="243"/>
                  </a:lnTo>
                  <a:lnTo>
                    <a:pt x="1894" y="244"/>
                  </a:lnTo>
                  <a:lnTo>
                    <a:pt x="1909" y="244"/>
                  </a:lnTo>
                  <a:lnTo>
                    <a:pt x="1924" y="245"/>
                  </a:lnTo>
                  <a:lnTo>
                    <a:pt x="1939" y="245"/>
                  </a:lnTo>
                  <a:lnTo>
                    <a:pt x="1954" y="245"/>
                  </a:lnTo>
                  <a:lnTo>
                    <a:pt x="1969" y="246"/>
                  </a:lnTo>
                  <a:lnTo>
                    <a:pt x="1983" y="246"/>
                  </a:lnTo>
                  <a:lnTo>
                    <a:pt x="1998" y="246"/>
                  </a:lnTo>
                  <a:lnTo>
                    <a:pt x="2013" y="246"/>
                  </a:lnTo>
                  <a:lnTo>
                    <a:pt x="2012" y="252"/>
                  </a:lnTo>
                  <a:lnTo>
                    <a:pt x="2012" y="258"/>
                  </a:lnTo>
                  <a:lnTo>
                    <a:pt x="2012" y="265"/>
                  </a:lnTo>
                  <a:lnTo>
                    <a:pt x="2012" y="270"/>
                  </a:lnTo>
                  <a:lnTo>
                    <a:pt x="2006" y="271"/>
                  </a:lnTo>
                  <a:lnTo>
                    <a:pt x="1997" y="274"/>
                  </a:lnTo>
                  <a:lnTo>
                    <a:pt x="1983" y="275"/>
                  </a:lnTo>
                  <a:lnTo>
                    <a:pt x="1968" y="277"/>
                  </a:lnTo>
                  <a:lnTo>
                    <a:pt x="1952" y="280"/>
                  </a:lnTo>
                  <a:lnTo>
                    <a:pt x="1938" y="281"/>
                  </a:lnTo>
                  <a:lnTo>
                    <a:pt x="1927" y="283"/>
                  </a:lnTo>
                  <a:lnTo>
                    <a:pt x="1921" y="284"/>
                  </a:lnTo>
                  <a:lnTo>
                    <a:pt x="1929" y="285"/>
                  </a:lnTo>
                  <a:lnTo>
                    <a:pt x="1939" y="286"/>
                  </a:lnTo>
                  <a:lnTo>
                    <a:pt x="1951" y="288"/>
                  </a:lnTo>
                  <a:lnTo>
                    <a:pt x="1963" y="286"/>
                  </a:lnTo>
                  <a:lnTo>
                    <a:pt x="1976" y="286"/>
                  </a:lnTo>
                  <a:lnTo>
                    <a:pt x="1989" y="286"/>
                  </a:lnTo>
                  <a:lnTo>
                    <a:pt x="2001" y="285"/>
                  </a:lnTo>
                  <a:lnTo>
                    <a:pt x="2013" y="285"/>
                  </a:lnTo>
                  <a:lnTo>
                    <a:pt x="2012" y="296"/>
                  </a:lnTo>
                  <a:lnTo>
                    <a:pt x="2012" y="301"/>
                  </a:lnTo>
                  <a:lnTo>
                    <a:pt x="2011" y="305"/>
                  </a:lnTo>
                  <a:lnTo>
                    <a:pt x="2008" y="307"/>
                  </a:lnTo>
                  <a:lnTo>
                    <a:pt x="1990" y="309"/>
                  </a:lnTo>
                  <a:lnTo>
                    <a:pt x="1976" y="312"/>
                  </a:lnTo>
                  <a:lnTo>
                    <a:pt x="1966" y="313"/>
                  </a:lnTo>
                  <a:lnTo>
                    <a:pt x="1957" y="314"/>
                  </a:lnTo>
                  <a:lnTo>
                    <a:pt x="1947" y="315"/>
                  </a:lnTo>
                  <a:lnTo>
                    <a:pt x="1938" y="316"/>
                  </a:lnTo>
                  <a:lnTo>
                    <a:pt x="1928" y="318"/>
                  </a:lnTo>
                  <a:lnTo>
                    <a:pt x="1915" y="319"/>
                  </a:lnTo>
                  <a:lnTo>
                    <a:pt x="1921" y="321"/>
                  </a:lnTo>
                  <a:lnTo>
                    <a:pt x="1931" y="322"/>
                  </a:lnTo>
                  <a:lnTo>
                    <a:pt x="1944" y="323"/>
                  </a:lnTo>
                  <a:lnTo>
                    <a:pt x="1959" y="323"/>
                  </a:lnTo>
                  <a:lnTo>
                    <a:pt x="1975" y="323"/>
                  </a:lnTo>
                  <a:lnTo>
                    <a:pt x="1990" y="322"/>
                  </a:lnTo>
                  <a:lnTo>
                    <a:pt x="2003" y="321"/>
                  </a:lnTo>
                  <a:lnTo>
                    <a:pt x="2013" y="321"/>
                  </a:lnTo>
                  <a:lnTo>
                    <a:pt x="2012" y="327"/>
                  </a:lnTo>
                  <a:lnTo>
                    <a:pt x="2012" y="334"/>
                  </a:lnTo>
                  <a:lnTo>
                    <a:pt x="2012" y="339"/>
                  </a:lnTo>
                  <a:lnTo>
                    <a:pt x="2011" y="346"/>
                  </a:lnTo>
                  <a:lnTo>
                    <a:pt x="1980" y="350"/>
                  </a:lnTo>
                  <a:lnTo>
                    <a:pt x="1955" y="352"/>
                  </a:lnTo>
                  <a:lnTo>
                    <a:pt x="1938" y="354"/>
                  </a:lnTo>
                  <a:lnTo>
                    <a:pt x="1927" y="356"/>
                  </a:lnTo>
                  <a:lnTo>
                    <a:pt x="1919" y="357"/>
                  </a:lnTo>
                  <a:lnTo>
                    <a:pt x="1915" y="358"/>
                  </a:lnTo>
                  <a:lnTo>
                    <a:pt x="1912" y="359"/>
                  </a:lnTo>
                  <a:lnTo>
                    <a:pt x="1910" y="360"/>
                  </a:lnTo>
                  <a:lnTo>
                    <a:pt x="1923" y="360"/>
                  </a:lnTo>
                  <a:lnTo>
                    <a:pt x="1936" y="360"/>
                  </a:lnTo>
                  <a:lnTo>
                    <a:pt x="1948" y="360"/>
                  </a:lnTo>
                  <a:lnTo>
                    <a:pt x="1961" y="360"/>
                  </a:lnTo>
                  <a:lnTo>
                    <a:pt x="1974" y="360"/>
                  </a:lnTo>
                  <a:lnTo>
                    <a:pt x="1988" y="360"/>
                  </a:lnTo>
                  <a:lnTo>
                    <a:pt x="2000" y="360"/>
                  </a:lnTo>
                  <a:lnTo>
                    <a:pt x="2013" y="360"/>
                  </a:lnTo>
                  <a:lnTo>
                    <a:pt x="2012" y="366"/>
                  </a:lnTo>
                  <a:lnTo>
                    <a:pt x="2012" y="373"/>
                  </a:lnTo>
                  <a:lnTo>
                    <a:pt x="2012" y="380"/>
                  </a:lnTo>
                  <a:lnTo>
                    <a:pt x="2011" y="386"/>
                  </a:lnTo>
                  <a:lnTo>
                    <a:pt x="1981" y="390"/>
                  </a:lnTo>
                  <a:lnTo>
                    <a:pt x="1959" y="392"/>
                  </a:lnTo>
                  <a:lnTo>
                    <a:pt x="1943" y="395"/>
                  </a:lnTo>
                  <a:lnTo>
                    <a:pt x="1931" y="397"/>
                  </a:lnTo>
                  <a:lnTo>
                    <a:pt x="1924" y="398"/>
                  </a:lnTo>
                  <a:lnTo>
                    <a:pt x="1920" y="399"/>
                  </a:lnTo>
                  <a:lnTo>
                    <a:pt x="1917" y="400"/>
                  </a:lnTo>
                  <a:lnTo>
                    <a:pt x="1915" y="402"/>
                  </a:lnTo>
                  <a:lnTo>
                    <a:pt x="1925" y="404"/>
                  </a:lnTo>
                  <a:lnTo>
                    <a:pt x="1938" y="403"/>
                  </a:lnTo>
                  <a:lnTo>
                    <a:pt x="1952" y="402"/>
                  </a:lnTo>
                  <a:lnTo>
                    <a:pt x="1966" y="400"/>
                  </a:lnTo>
                  <a:lnTo>
                    <a:pt x="1981" y="399"/>
                  </a:lnTo>
                  <a:lnTo>
                    <a:pt x="1995" y="399"/>
                  </a:lnTo>
                  <a:lnTo>
                    <a:pt x="2007" y="400"/>
                  </a:lnTo>
                  <a:lnTo>
                    <a:pt x="2018" y="405"/>
                  </a:lnTo>
                  <a:lnTo>
                    <a:pt x="2015" y="407"/>
                  </a:lnTo>
                  <a:lnTo>
                    <a:pt x="2014" y="410"/>
                  </a:lnTo>
                  <a:lnTo>
                    <a:pt x="2013" y="414"/>
                  </a:lnTo>
                  <a:lnTo>
                    <a:pt x="2012" y="421"/>
                  </a:lnTo>
                  <a:lnTo>
                    <a:pt x="2007" y="422"/>
                  </a:lnTo>
                  <a:lnTo>
                    <a:pt x="1999" y="424"/>
                  </a:lnTo>
                  <a:lnTo>
                    <a:pt x="1988" y="426"/>
                  </a:lnTo>
                  <a:lnTo>
                    <a:pt x="1975" y="427"/>
                  </a:lnTo>
                  <a:lnTo>
                    <a:pt x="1961" y="429"/>
                  </a:lnTo>
                  <a:lnTo>
                    <a:pt x="1946" y="430"/>
                  </a:lnTo>
                  <a:lnTo>
                    <a:pt x="1932" y="433"/>
                  </a:lnTo>
                  <a:lnTo>
                    <a:pt x="1921" y="435"/>
                  </a:lnTo>
                  <a:lnTo>
                    <a:pt x="1928" y="436"/>
                  </a:lnTo>
                  <a:lnTo>
                    <a:pt x="1935" y="437"/>
                  </a:lnTo>
                  <a:lnTo>
                    <a:pt x="1942" y="437"/>
                  </a:lnTo>
                  <a:lnTo>
                    <a:pt x="1948" y="438"/>
                  </a:lnTo>
                  <a:lnTo>
                    <a:pt x="1959" y="438"/>
                  </a:lnTo>
                  <a:lnTo>
                    <a:pt x="1972" y="438"/>
                  </a:lnTo>
                  <a:lnTo>
                    <a:pt x="1990" y="440"/>
                  </a:lnTo>
                  <a:lnTo>
                    <a:pt x="2013" y="440"/>
                  </a:lnTo>
                  <a:lnTo>
                    <a:pt x="2012" y="445"/>
                  </a:lnTo>
                  <a:lnTo>
                    <a:pt x="2012" y="450"/>
                  </a:lnTo>
                  <a:lnTo>
                    <a:pt x="2012" y="456"/>
                  </a:lnTo>
                  <a:lnTo>
                    <a:pt x="2011" y="462"/>
                  </a:lnTo>
                  <a:lnTo>
                    <a:pt x="2000" y="464"/>
                  </a:lnTo>
                  <a:lnTo>
                    <a:pt x="1987" y="465"/>
                  </a:lnTo>
                  <a:lnTo>
                    <a:pt x="1970" y="467"/>
                  </a:lnTo>
                  <a:lnTo>
                    <a:pt x="1953" y="468"/>
                  </a:lnTo>
                  <a:lnTo>
                    <a:pt x="1935" y="471"/>
                  </a:lnTo>
                  <a:lnTo>
                    <a:pt x="1917" y="472"/>
                  </a:lnTo>
                  <a:lnTo>
                    <a:pt x="1900" y="474"/>
                  </a:lnTo>
                  <a:lnTo>
                    <a:pt x="1886" y="476"/>
                  </a:lnTo>
                  <a:lnTo>
                    <a:pt x="1902" y="476"/>
                  </a:lnTo>
                  <a:lnTo>
                    <a:pt x="1917" y="476"/>
                  </a:lnTo>
                  <a:lnTo>
                    <a:pt x="1934" y="476"/>
                  </a:lnTo>
                  <a:lnTo>
                    <a:pt x="1948" y="476"/>
                  </a:lnTo>
                  <a:lnTo>
                    <a:pt x="1965" y="476"/>
                  </a:lnTo>
                  <a:lnTo>
                    <a:pt x="1980" y="476"/>
                  </a:lnTo>
                  <a:lnTo>
                    <a:pt x="1996" y="478"/>
                  </a:lnTo>
                  <a:lnTo>
                    <a:pt x="2011" y="478"/>
                  </a:lnTo>
                  <a:lnTo>
                    <a:pt x="2012" y="486"/>
                  </a:lnTo>
                  <a:lnTo>
                    <a:pt x="2012" y="490"/>
                  </a:lnTo>
                  <a:lnTo>
                    <a:pt x="2011" y="494"/>
                  </a:lnTo>
                  <a:lnTo>
                    <a:pt x="2008" y="498"/>
                  </a:lnTo>
                  <a:lnTo>
                    <a:pt x="1999" y="500"/>
                  </a:lnTo>
                  <a:lnTo>
                    <a:pt x="1990" y="501"/>
                  </a:lnTo>
                  <a:lnTo>
                    <a:pt x="1981" y="502"/>
                  </a:lnTo>
                  <a:lnTo>
                    <a:pt x="1972" y="503"/>
                  </a:lnTo>
                  <a:lnTo>
                    <a:pt x="1962" y="504"/>
                  </a:lnTo>
                  <a:lnTo>
                    <a:pt x="1953" y="505"/>
                  </a:lnTo>
                  <a:lnTo>
                    <a:pt x="1944" y="506"/>
                  </a:lnTo>
                  <a:lnTo>
                    <a:pt x="1935" y="508"/>
                  </a:lnTo>
                  <a:lnTo>
                    <a:pt x="1934" y="508"/>
                  </a:lnTo>
                  <a:lnTo>
                    <a:pt x="1934" y="509"/>
                  </a:lnTo>
                  <a:lnTo>
                    <a:pt x="1932" y="510"/>
                  </a:lnTo>
                  <a:lnTo>
                    <a:pt x="1932" y="511"/>
                  </a:lnTo>
                  <a:lnTo>
                    <a:pt x="1943" y="511"/>
                  </a:lnTo>
                  <a:lnTo>
                    <a:pt x="1952" y="511"/>
                  </a:lnTo>
                  <a:lnTo>
                    <a:pt x="1962" y="511"/>
                  </a:lnTo>
                  <a:lnTo>
                    <a:pt x="1972" y="512"/>
                  </a:lnTo>
                  <a:lnTo>
                    <a:pt x="1981" y="512"/>
                  </a:lnTo>
                  <a:lnTo>
                    <a:pt x="1991" y="512"/>
                  </a:lnTo>
                  <a:lnTo>
                    <a:pt x="2000" y="513"/>
                  </a:lnTo>
                  <a:lnTo>
                    <a:pt x="2011" y="513"/>
                  </a:lnTo>
                  <a:lnTo>
                    <a:pt x="2011" y="519"/>
                  </a:lnTo>
                  <a:lnTo>
                    <a:pt x="2011" y="525"/>
                  </a:lnTo>
                  <a:lnTo>
                    <a:pt x="2010" y="532"/>
                  </a:lnTo>
                  <a:lnTo>
                    <a:pt x="2010" y="538"/>
                  </a:lnTo>
                  <a:lnTo>
                    <a:pt x="2004" y="539"/>
                  </a:lnTo>
                  <a:lnTo>
                    <a:pt x="1991" y="540"/>
                  </a:lnTo>
                  <a:lnTo>
                    <a:pt x="1974" y="542"/>
                  </a:lnTo>
                  <a:lnTo>
                    <a:pt x="1954" y="544"/>
                  </a:lnTo>
                  <a:lnTo>
                    <a:pt x="1934" y="547"/>
                  </a:lnTo>
                  <a:lnTo>
                    <a:pt x="1915" y="549"/>
                  </a:lnTo>
                  <a:lnTo>
                    <a:pt x="1899" y="551"/>
                  </a:lnTo>
                  <a:lnTo>
                    <a:pt x="1890" y="553"/>
                  </a:lnTo>
                  <a:lnTo>
                    <a:pt x="1905" y="553"/>
                  </a:lnTo>
                  <a:lnTo>
                    <a:pt x="1920" y="553"/>
                  </a:lnTo>
                  <a:lnTo>
                    <a:pt x="1935" y="553"/>
                  </a:lnTo>
                  <a:lnTo>
                    <a:pt x="1951" y="553"/>
                  </a:lnTo>
                  <a:lnTo>
                    <a:pt x="1966" y="553"/>
                  </a:lnTo>
                  <a:lnTo>
                    <a:pt x="1981" y="553"/>
                  </a:lnTo>
                  <a:lnTo>
                    <a:pt x="1996" y="553"/>
                  </a:lnTo>
                  <a:lnTo>
                    <a:pt x="2011" y="553"/>
                  </a:lnTo>
                  <a:lnTo>
                    <a:pt x="2010" y="558"/>
                  </a:lnTo>
                  <a:lnTo>
                    <a:pt x="2010" y="565"/>
                  </a:lnTo>
                  <a:lnTo>
                    <a:pt x="2010" y="571"/>
                  </a:lnTo>
                  <a:lnTo>
                    <a:pt x="2008" y="578"/>
                  </a:lnTo>
                  <a:lnTo>
                    <a:pt x="1981" y="580"/>
                  </a:lnTo>
                  <a:lnTo>
                    <a:pt x="1959" y="581"/>
                  </a:lnTo>
                  <a:lnTo>
                    <a:pt x="1944" y="584"/>
                  </a:lnTo>
                  <a:lnTo>
                    <a:pt x="1932" y="584"/>
                  </a:lnTo>
                  <a:lnTo>
                    <a:pt x="1925" y="585"/>
                  </a:lnTo>
                  <a:lnTo>
                    <a:pt x="1921" y="586"/>
                  </a:lnTo>
                  <a:lnTo>
                    <a:pt x="1917" y="586"/>
                  </a:lnTo>
                  <a:lnTo>
                    <a:pt x="1915" y="587"/>
                  </a:lnTo>
                  <a:lnTo>
                    <a:pt x="1927" y="588"/>
                  </a:lnTo>
                  <a:lnTo>
                    <a:pt x="1938" y="588"/>
                  </a:lnTo>
                  <a:lnTo>
                    <a:pt x="1951" y="589"/>
                  </a:lnTo>
                  <a:lnTo>
                    <a:pt x="1962" y="589"/>
                  </a:lnTo>
                  <a:lnTo>
                    <a:pt x="1975" y="591"/>
                  </a:lnTo>
                  <a:lnTo>
                    <a:pt x="1987" y="591"/>
                  </a:lnTo>
                  <a:lnTo>
                    <a:pt x="1999" y="592"/>
                  </a:lnTo>
                  <a:lnTo>
                    <a:pt x="2011" y="592"/>
                  </a:lnTo>
                  <a:lnTo>
                    <a:pt x="2010" y="597"/>
                  </a:lnTo>
                  <a:lnTo>
                    <a:pt x="2010" y="603"/>
                  </a:lnTo>
                  <a:lnTo>
                    <a:pt x="2010" y="609"/>
                  </a:lnTo>
                  <a:lnTo>
                    <a:pt x="2008" y="615"/>
                  </a:lnTo>
                  <a:lnTo>
                    <a:pt x="1997" y="616"/>
                  </a:lnTo>
                  <a:lnTo>
                    <a:pt x="1984" y="616"/>
                  </a:lnTo>
                  <a:lnTo>
                    <a:pt x="1973" y="617"/>
                  </a:lnTo>
                  <a:lnTo>
                    <a:pt x="1960" y="618"/>
                  </a:lnTo>
                  <a:lnTo>
                    <a:pt x="1948" y="619"/>
                  </a:lnTo>
                  <a:lnTo>
                    <a:pt x="1936" y="619"/>
                  </a:lnTo>
                  <a:lnTo>
                    <a:pt x="1924" y="620"/>
                  </a:lnTo>
                  <a:lnTo>
                    <a:pt x="1913" y="622"/>
                  </a:lnTo>
                  <a:lnTo>
                    <a:pt x="1912" y="623"/>
                  </a:lnTo>
                  <a:lnTo>
                    <a:pt x="1910" y="624"/>
                  </a:lnTo>
                  <a:lnTo>
                    <a:pt x="1910" y="625"/>
                  </a:lnTo>
                  <a:lnTo>
                    <a:pt x="1923" y="625"/>
                  </a:lnTo>
                  <a:lnTo>
                    <a:pt x="1936" y="626"/>
                  </a:lnTo>
                  <a:lnTo>
                    <a:pt x="1948" y="626"/>
                  </a:lnTo>
                  <a:lnTo>
                    <a:pt x="1961" y="627"/>
                  </a:lnTo>
                  <a:lnTo>
                    <a:pt x="1973" y="627"/>
                  </a:lnTo>
                  <a:lnTo>
                    <a:pt x="1985" y="629"/>
                  </a:lnTo>
                  <a:lnTo>
                    <a:pt x="1998" y="629"/>
                  </a:lnTo>
                  <a:lnTo>
                    <a:pt x="2011" y="630"/>
                  </a:lnTo>
                  <a:lnTo>
                    <a:pt x="2010" y="634"/>
                  </a:lnTo>
                  <a:lnTo>
                    <a:pt x="2010" y="640"/>
                  </a:lnTo>
                  <a:lnTo>
                    <a:pt x="2010" y="645"/>
                  </a:lnTo>
                  <a:lnTo>
                    <a:pt x="2008" y="650"/>
                  </a:lnTo>
                  <a:lnTo>
                    <a:pt x="1996" y="650"/>
                  </a:lnTo>
                  <a:lnTo>
                    <a:pt x="1980" y="650"/>
                  </a:lnTo>
                  <a:lnTo>
                    <a:pt x="1961" y="650"/>
                  </a:lnTo>
                  <a:lnTo>
                    <a:pt x="1942" y="652"/>
                  </a:lnTo>
                  <a:lnTo>
                    <a:pt x="1922" y="653"/>
                  </a:lnTo>
                  <a:lnTo>
                    <a:pt x="1906" y="654"/>
                  </a:lnTo>
                  <a:lnTo>
                    <a:pt x="1892" y="656"/>
                  </a:lnTo>
                  <a:lnTo>
                    <a:pt x="1884" y="660"/>
                  </a:lnTo>
                  <a:lnTo>
                    <a:pt x="1900" y="660"/>
                  </a:lnTo>
                  <a:lnTo>
                    <a:pt x="1915" y="661"/>
                  </a:lnTo>
                  <a:lnTo>
                    <a:pt x="1931" y="661"/>
                  </a:lnTo>
                  <a:lnTo>
                    <a:pt x="1947" y="662"/>
                  </a:lnTo>
                  <a:lnTo>
                    <a:pt x="1962" y="662"/>
                  </a:lnTo>
                  <a:lnTo>
                    <a:pt x="1978" y="663"/>
                  </a:lnTo>
                  <a:lnTo>
                    <a:pt x="1995" y="663"/>
                  </a:lnTo>
                  <a:lnTo>
                    <a:pt x="2011" y="664"/>
                  </a:lnTo>
                  <a:lnTo>
                    <a:pt x="2013" y="678"/>
                  </a:lnTo>
                  <a:lnTo>
                    <a:pt x="2013" y="686"/>
                  </a:lnTo>
                  <a:lnTo>
                    <a:pt x="2013" y="691"/>
                  </a:lnTo>
                  <a:lnTo>
                    <a:pt x="2012" y="695"/>
                  </a:lnTo>
                  <a:lnTo>
                    <a:pt x="1982" y="696"/>
                  </a:lnTo>
                  <a:lnTo>
                    <a:pt x="1959" y="698"/>
                  </a:lnTo>
                  <a:lnTo>
                    <a:pt x="1942" y="699"/>
                  </a:lnTo>
                  <a:lnTo>
                    <a:pt x="1929" y="700"/>
                  </a:lnTo>
                  <a:lnTo>
                    <a:pt x="1920" y="701"/>
                  </a:lnTo>
                  <a:lnTo>
                    <a:pt x="1914" y="701"/>
                  </a:lnTo>
                  <a:lnTo>
                    <a:pt x="1907" y="702"/>
                  </a:lnTo>
                  <a:lnTo>
                    <a:pt x="1901" y="703"/>
                  </a:lnTo>
                  <a:lnTo>
                    <a:pt x="1914" y="706"/>
                  </a:lnTo>
                  <a:lnTo>
                    <a:pt x="1927" y="707"/>
                  </a:lnTo>
                  <a:lnTo>
                    <a:pt x="1939" y="707"/>
                  </a:lnTo>
                  <a:lnTo>
                    <a:pt x="1954" y="708"/>
                  </a:lnTo>
                  <a:lnTo>
                    <a:pt x="1968" y="708"/>
                  </a:lnTo>
                  <a:lnTo>
                    <a:pt x="1982" y="708"/>
                  </a:lnTo>
                  <a:lnTo>
                    <a:pt x="1997" y="708"/>
                  </a:lnTo>
                  <a:lnTo>
                    <a:pt x="2011" y="708"/>
                  </a:lnTo>
                  <a:lnTo>
                    <a:pt x="2010" y="716"/>
                  </a:lnTo>
                  <a:lnTo>
                    <a:pt x="2010" y="725"/>
                  </a:lnTo>
                  <a:lnTo>
                    <a:pt x="2010" y="733"/>
                  </a:lnTo>
                  <a:lnTo>
                    <a:pt x="2008" y="741"/>
                  </a:lnTo>
                  <a:lnTo>
                    <a:pt x="1967" y="743"/>
                  </a:lnTo>
                  <a:lnTo>
                    <a:pt x="1936" y="744"/>
                  </a:lnTo>
                  <a:lnTo>
                    <a:pt x="1914" y="745"/>
                  </a:lnTo>
                  <a:lnTo>
                    <a:pt x="1898" y="746"/>
                  </a:lnTo>
                  <a:lnTo>
                    <a:pt x="1886" y="747"/>
                  </a:lnTo>
                  <a:lnTo>
                    <a:pt x="1878" y="747"/>
                  </a:lnTo>
                  <a:lnTo>
                    <a:pt x="1872" y="748"/>
                  </a:lnTo>
                  <a:lnTo>
                    <a:pt x="1867" y="749"/>
                  </a:lnTo>
                  <a:lnTo>
                    <a:pt x="1877" y="751"/>
                  </a:lnTo>
                  <a:lnTo>
                    <a:pt x="1886" y="752"/>
                  </a:lnTo>
                  <a:lnTo>
                    <a:pt x="1895" y="752"/>
                  </a:lnTo>
                  <a:lnTo>
                    <a:pt x="1907" y="753"/>
                  </a:lnTo>
                  <a:lnTo>
                    <a:pt x="1922" y="754"/>
                  </a:lnTo>
                  <a:lnTo>
                    <a:pt x="1944" y="754"/>
                  </a:lnTo>
                  <a:lnTo>
                    <a:pt x="1972" y="755"/>
                  </a:lnTo>
                  <a:lnTo>
                    <a:pt x="2008" y="756"/>
                  </a:lnTo>
                  <a:lnTo>
                    <a:pt x="2008" y="762"/>
                  </a:lnTo>
                  <a:lnTo>
                    <a:pt x="2010" y="767"/>
                  </a:lnTo>
                  <a:lnTo>
                    <a:pt x="2010" y="772"/>
                  </a:lnTo>
                  <a:lnTo>
                    <a:pt x="2010" y="778"/>
                  </a:lnTo>
                  <a:lnTo>
                    <a:pt x="1991" y="781"/>
                  </a:lnTo>
                  <a:lnTo>
                    <a:pt x="1977" y="782"/>
                  </a:lnTo>
                  <a:lnTo>
                    <a:pt x="1966" y="784"/>
                  </a:lnTo>
                  <a:lnTo>
                    <a:pt x="1957" y="784"/>
                  </a:lnTo>
                  <a:lnTo>
                    <a:pt x="1947" y="785"/>
                  </a:lnTo>
                  <a:lnTo>
                    <a:pt x="1939" y="786"/>
                  </a:lnTo>
                  <a:lnTo>
                    <a:pt x="1929" y="786"/>
                  </a:lnTo>
                  <a:lnTo>
                    <a:pt x="1916" y="787"/>
                  </a:lnTo>
                  <a:lnTo>
                    <a:pt x="1916" y="789"/>
                  </a:lnTo>
                  <a:lnTo>
                    <a:pt x="1915" y="790"/>
                  </a:lnTo>
                  <a:lnTo>
                    <a:pt x="1915" y="791"/>
                  </a:lnTo>
                  <a:lnTo>
                    <a:pt x="1927" y="791"/>
                  </a:lnTo>
                  <a:lnTo>
                    <a:pt x="1938" y="792"/>
                  </a:lnTo>
                  <a:lnTo>
                    <a:pt x="1950" y="792"/>
                  </a:lnTo>
                  <a:lnTo>
                    <a:pt x="1961" y="792"/>
                  </a:lnTo>
                  <a:lnTo>
                    <a:pt x="1973" y="792"/>
                  </a:lnTo>
                  <a:lnTo>
                    <a:pt x="1985" y="792"/>
                  </a:lnTo>
                  <a:lnTo>
                    <a:pt x="1997" y="793"/>
                  </a:lnTo>
                  <a:lnTo>
                    <a:pt x="2008" y="793"/>
                  </a:lnTo>
                  <a:lnTo>
                    <a:pt x="2007" y="799"/>
                  </a:lnTo>
                  <a:lnTo>
                    <a:pt x="2007" y="805"/>
                  </a:lnTo>
                  <a:lnTo>
                    <a:pt x="2007" y="811"/>
                  </a:lnTo>
                  <a:lnTo>
                    <a:pt x="2006" y="816"/>
                  </a:lnTo>
                  <a:lnTo>
                    <a:pt x="1999" y="817"/>
                  </a:lnTo>
                  <a:lnTo>
                    <a:pt x="1988" y="817"/>
                  </a:lnTo>
                  <a:lnTo>
                    <a:pt x="1973" y="819"/>
                  </a:lnTo>
                  <a:lnTo>
                    <a:pt x="1958" y="820"/>
                  </a:lnTo>
                  <a:lnTo>
                    <a:pt x="1942" y="821"/>
                  </a:lnTo>
                  <a:lnTo>
                    <a:pt x="1928" y="821"/>
                  </a:lnTo>
                  <a:lnTo>
                    <a:pt x="1917" y="822"/>
                  </a:lnTo>
                  <a:lnTo>
                    <a:pt x="1910" y="823"/>
                  </a:lnTo>
                  <a:lnTo>
                    <a:pt x="1917" y="825"/>
                  </a:lnTo>
                  <a:lnTo>
                    <a:pt x="1928" y="827"/>
                  </a:lnTo>
                  <a:lnTo>
                    <a:pt x="1942" y="828"/>
                  </a:lnTo>
                  <a:lnTo>
                    <a:pt x="1957" y="829"/>
                  </a:lnTo>
                  <a:lnTo>
                    <a:pt x="1972" y="829"/>
                  </a:lnTo>
                  <a:lnTo>
                    <a:pt x="1985" y="829"/>
                  </a:lnTo>
                  <a:lnTo>
                    <a:pt x="1998" y="830"/>
                  </a:lnTo>
                  <a:lnTo>
                    <a:pt x="2008" y="830"/>
                  </a:lnTo>
                  <a:lnTo>
                    <a:pt x="2007" y="846"/>
                  </a:lnTo>
                  <a:lnTo>
                    <a:pt x="2007" y="855"/>
                  </a:lnTo>
                  <a:lnTo>
                    <a:pt x="2006" y="859"/>
                  </a:lnTo>
                  <a:lnTo>
                    <a:pt x="2005" y="861"/>
                  </a:lnTo>
                  <a:lnTo>
                    <a:pt x="1992" y="862"/>
                  </a:lnTo>
                  <a:lnTo>
                    <a:pt x="1980" y="862"/>
                  </a:lnTo>
                  <a:lnTo>
                    <a:pt x="1967" y="863"/>
                  </a:lnTo>
                  <a:lnTo>
                    <a:pt x="1954" y="865"/>
                  </a:lnTo>
                  <a:lnTo>
                    <a:pt x="1942" y="866"/>
                  </a:lnTo>
                  <a:lnTo>
                    <a:pt x="1929" y="866"/>
                  </a:lnTo>
                  <a:lnTo>
                    <a:pt x="1916" y="867"/>
                  </a:lnTo>
                  <a:lnTo>
                    <a:pt x="1904" y="868"/>
                  </a:lnTo>
                  <a:lnTo>
                    <a:pt x="1904" y="869"/>
                  </a:lnTo>
                  <a:lnTo>
                    <a:pt x="1904" y="870"/>
                  </a:lnTo>
                  <a:lnTo>
                    <a:pt x="1904" y="873"/>
                  </a:lnTo>
                  <a:lnTo>
                    <a:pt x="1904" y="874"/>
                  </a:lnTo>
                  <a:lnTo>
                    <a:pt x="1916" y="874"/>
                  </a:lnTo>
                  <a:lnTo>
                    <a:pt x="1930" y="874"/>
                  </a:lnTo>
                  <a:lnTo>
                    <a:pt x="1943" y="874"/>
                  </a:lnTo>
                  <a:lnTo>
                    <a:pt x="1955" y="874"/>
                  </a:lnTo>
                  <a:lnTo>
                    <a:pt x="1968" y="874"/>
                  </a:lnTo>
                  <a:lnTo>
                    <a:pt x="1982" y="874"/>
                  </a:lnTo>
                  <a:lnTo>
                    <a:pt x="1995" y="874"/>
                  </a:lnTo>
                  <a:lnTo>
                    <a:pt x="2008" y="874"/>
                  </a:lnTo>
                  <a:lnTo>
                    <a:pt x="2007" y="878"/>
                  </a:lnTo>
                  <a:lnTo>
                    <a:pt x="2007" y="884"/>
                  </a:lnTo>
                  <a:lnTo>
                    <a:pt x="2007" y="889"/>
                  </a:lnTo>
                  <a:lnTo>
                    <a:pt x="2006" y="895"/>
                  </a:lnTo>
                  <a:lnTo>
                    <a:pt x="1997" y="895"/>
                  </a:lnTo>
                  <a:lnTo>
                    <a:pt x="1987" y="895"/>
                  </a:lnTo>
                  <a:lnTo>
                    <a:pt x="1975" y="896"/>
                  </a:lnTo>
                  <a:lnTo>
                    <a:pt x="1962" y="896"/>
                  </a:lnTo>
                  <a:lnTo>
                    <a:pt x="1950" y="897"/>
                  </a:lnTo>
                  <a:lnTo>
                    <a:pt x="1939" y="898"/>
                  </a:lnTo>
                  <a:lnTo>
                    <a:pt x="1930" y="899"/>
                  </a:lnTo>
                  <a:lnTo>
                    <a:pt x="1923" y="903"/>
                  </a:lnTo>
                  <a:lnTo>
                    <a:pt x="1930" y="905"/>
                  </a:lnTo>
                  <a:lnTo>
                    <a:pt x="1939" y="906"/>
                  </a:lnTo>
                  <a:lnTo>
                    <a:pt x="1950" y="907"/>
                  </a:lnTo>
                  <a:lnTo>
                    <a:pt x="1962" y="908"/>
                  </a:lnTo>
                  <a:lnTo>
                    <a:pt x="1975" y="908"/>
                  </a:lnTo>
                  <a:lnTo>
                    <a:pt x="1987" y="908"/>
                  </a:lnTo>
                  <a:lnTo>
                    <a:pt x="1998" y="910"/>
                  </a:lnTo>
                  <a:lnTo>
                    <a:pt x="2008" y="910"/>
                  </a:lnTo>
                  <a:lnTo>
                    <a:pt x="2007" y="915"/>
                  </a:lnTo>
                  <a:lnTo>
                    <a:pt x="2007" y="922"/>
                  </a:lnTo>
                  <a:lnTo>
                    <a:pt x="2007" y="928"/>
                  </a:lnTo>
                  <a:lnTo>
                    <a:pt x="2006" y="935"/>
                  </a:lnTo>
                  <a:lnTo>
                    <a:pt x="1995" y="936"/>
                  </a:lnTo>
                  <a:lnTo>
                    <a:pt x="1981" y="936"/>
                  </a:lnTo>
                  <a:lnTo>
                    <a:pt x="1965" y="936"/>
                  </a:lnTo>
                  <a:lnTo>
                    <a:pt x="1947" y="937"/>
                  </a:lnTo>
                  <a:lnTo>
                    <a:pt x="1931" y="938"/>
                  </a:lnTo>
                  <a:lnTo>
                    <a:pt x="1916" y="940"/>
                  </a:lnTo>
                  <a:lnTo>
                    <a:pt x="1905" y="942"/>
                  </a:lnTo>
                  <a:lnTo>
                    <a:pt x="1897" y="945"/>
                  </a:lnTo>
                  <a:lnTo>
                    <a:pt x="1910" y="945"/>
                  </a:lnTo>
                  <a:lnTo>
                    <a:pt x="1924" y="946"/>
                  </a:lnTo>
                  <a:lnTo>
                    <a:pt x="1938" y="946"/>
                  </a:lnTo>
                  <a:lnTo>
                    <a:pt x="1953" y="948"/>
                  </a:lnTo>
                  <a:lnTo>
                    <a:pt x="1967" y="948"/>
                  </a:lnTo>
                  <a:lnTo>
                    <a:pt x="1981" y="949"/>
                  </a:lnTo>
                  <a:lnTo>
                    <a:pt x="1995" y="949"/>
                  </a:lnTo>
                  <a:lnTo>
                    <a:pt x="2008" y="950"/>
                  </a:lnTo>
                  <a:lnTo>
                    <a:pt x="2008" y="957"/>
                  </a:lnTo>
                  <a:lnTo>
                    <a:pt x="2010" y="964"/>
                  </a:lnTo>
                  <a:lnTo>
                    <a:pt x="2010" y="971"/>
                  </a:lnTo>
                  <a:lnTo>
                    <a:pt x="2010" y="978"/>
                  </a:lnTo>
                  <a:lnTo>
                    <a:pt x="2008" y="979"/>
                  </a:lnTo>
                  <a:lnTo>
                    <a:pt x="2006" y="980"/>
                  </a:lnTo>
                  <a:lnTo>
                    <a:pt x="2004" y="981"/>
                  </a:lnTo>
                  <a:lnTo>
                    <a:pt x="1998" y="982"/>
                  </a:lnTo>
                  <a:lnTo>
                    <a:pt x="1989" y="983"/>
                  </a:lnTo>
                  <a:lnTo>
                    <a:pt x="1976" y="986"/>
                  </a:lnTo>
                  <a:lnTo>
                    <a:pt x="1959" y="988"/>
                  </a:lnTo>
                  <a:lnTo>
                    <a:pt x="1936" y="991"/>
                  </a:lnTo>
                  <a:lnTo>
                    <a:pt x="1940" y="992"/>
                  </a:lnTo>
                  <a:lnTo>
                    <a:pt x="1947" y="994"/>
                  </a:lnTo>
                  <a:lnTo>
                    <a:pt x="1957" y="995"/>
                  </a:lnTo>
                  <a:lnTo>
                    <a:pt x="1968" y="995"/>
                  </a:lnTo>
                  <a:lnTo>
                    <a:pt x="1980" y="996"/>
                  </a:lnTo>
                  <a:lnTo>
                    <a:pt x="1991" y="996"/>
                  </a:lnTo>
                  <a:lnTo>
                    <a:pt x="2000" y="996"/>
                  </a:lnTo>
                  <a:lnTo>
                    <a:pt x="2008" y="996"/>
                  </a:lnTo>
                  <a:lnTo>
                    <a:pt x="2007" y="1001"/>
                  </a:lnTo>
                  <a:lnTo>
                    <a:pt x="2007" y="1005"/>
                  </a:lnTo>
                  <a:lnTo>
                    <a:pt x="2007" y="1011"/>
                  </a:lnTo>
                  <a:lnTo>
                    <a:pt x="2006" y="1016"/>
                  </a:lnTo>
                  <a:lnTo>
                    <a:pt x="1995" y="1016"/>
                  </a:lnTo>
                  <a:lnTo>
                    <a:pt x="1984" y="1017"/>
                  </a:lnTo>
                  <a:lnTo>
                    <a:pt x="1973" y="1017"/>
                  </a:lnTo>
                  <a:lnTo>
                    <a:pt x="1961" y="1017"/>
                  </a:lnTo>
                  <a:lnTo>
                    <a:pt x="1950" y="1018"/>
                  </a:lnTo>
                  <a:lnTo>
                    <a:pt x="1939" y="1018"/>
                  </a:lnTo>
                  <a:lnTo>
                    <a:pt x="1928" y="1019"/>
                  </a:lnTo>
                  <a:lnTo>
                    <a:pt x="1916" y="1019"/>
                  </a:lnTo>
                  <a:lnTo>
                    <a:pt x="1916" y="1020"/>
                  </a:lnTo>
                  <a:lnTo>
                    <a:pt x="1916" y="1022"/>
                  </a:lnTo>
                  <a:lnTo>
                    <a:pt x="1916" y="1024"/>
                  </a:lnTo>
                  <a:lnTo>
                    <a:pt x="1916" y="1026"/>
                  </a:lnTo>
                  <a:lnTo>
                    <a:pt x="1928" y="1026"/>
                  </a:lnTo>
                  <a:lnTo>
                    <a:pt x="1939" y="1027"/>
                  </a:lnTo>
                  <a:lnTo>
                    <a:pt x="1951" y="1027"/>
                  </a:lnTo>
                  <a:lnTo>
                    <a:pt x="1962" y="1028"/>
                  </a:lnTo>
                  <a:lnTo>
                    <a:pt x="1974" y="1028"/>
                  </a:lnTo>
                  <a:lnTo>
                    <a:pt x="1985" y="1029"/>
                  </a:lnTo>
                  <a:lnTo>
                    <a:pt x="1997" y="1029"/>
                  </a:lnTo>
                  <a:lnTo>
                    <a:pt x="2008" y="1030"/>
                  </a:lnTo>
                  <a:lnTo>
                    <a:pt x="2007" y="1035"/>
                  </a:lnTo>
                  <a:lnTo>
                    <a:pt x="2007" y="1041"/>
                  </a:lnTo>
                  <a:lnTo>
                    <a:pt x="2007" y="1045"/>
                  </a:lnTo>
                  <a:lnTo>
                    <a:pt x="2006" y="1051"/>
                  </a:lnTo>
                  <a:lnTo>
                    <a:pt x="1992" y="1051"/>
                  </a:lnTo>
                  <a:lnTo>
                    <a:pt x="1977" y="1052"/>
                  </a:lnTo>
                  <a:lnTo>
                    <a:pt x="1963" y="1052"/>
                  </a:lnTo>
                  <a:lnTo>
                    <a:pt x="1950" y="1054"/>
                  </a:lnTo>
                  <a:lnTo>
                    <a:pt x="1936" y="1055"/>
                  </a:lnTo>
                  <a:lnTo>
                    <a:pt x="1922" y="1057"/>
                  </a:lnTo>
                  <a:lnTo>
                    <a:pt x="1909" y="1058"/>
                  </a:lnTo>
                  <a:lnTo>
                    <a:pt x="1897" y="1060"/>
                  </a:lnTo>
                  <a:lnTo>
                    <a:pt x="1910" y="1060"/>
                  </a:lnTo>
                  <a:lnTo>
                    <a:pt x="1924" y="1062"/>
                  </a:lnTo>
                  <a:lnTo>
                    <a:pt x="1938" y="1062"/>
                  </a:lnTo>
                  <a:lnTo>
                    <a:pt x="1952" y="1063"/>
                  </a:lnTo>
                  <a:lnTo>
                    <a:pt x="1966" y="1064"/>
                  </a:lnTo>
                  <a:lnTo>
                    <a:pt x="1980" y="1064"/>
                  </a:lnTo>
                  <a:lnTo>
                    <a:pt x="1993" y="1065"/>
                  </a:lnTo>
                  <a:lnTo>
                    <a:pt x="2007" y="1065"/>
                  </a:lnTo>
                  <a:lnTo>
                    <a:pt x="2006" y="1073"/>
                  </a:lnTo>
                  <a:lnTo>
                    <a:pt x="2006" y="1081"/>
                  </a:lnTo>
                  <a:lnTo>
                    <a:pt x="2006" y="1089"/>
                  </a:lnTo>
                  <a:lnTo>
                    <a:pt x="2006" y="1097"/>
                  </a:lnTo>
                  <a:lnTo>
                    <a:pt x="1996" y="1097"/>
                  </a:lnTo>
                  <a:lnTo>
                    <a:pt x="1984" y="1098"/>
                  </a:lnTo>
                  <a:lnTo>
                    <a:pt x="1974" y="1098"/>
                  </a:lnTo>
                  <a:lnTo>
                    <a:pt x="1963" y="1100"/>
                  </a:lnTo>
                  <a:lnTo>
                    <a:pt x="1953" y="1100"/>
                  </a:lnTo>
                  <a:lnTo>
                    <a:pt x="1943" y="1101"/>
                  </a:lnTo>
                  <a:lnTo>
                    <a:pt x="1931" y="1101"/>
                  </a:lnTo>
                  <a:lnTo>
                    <a:pt x="1921" y="1102"/>
                  </a:lnTo>
                  <a:lnTo>
                    <a:pt x="1921" y="1103"/>
                  </a:lnTo>
                  <a:lnTo>
                    <a:pt x="1920" y="1103"/>
                  </a:lnTo>
                  <a:lnTo>
                    <a:pt x="1920" y="1104"/>
                  </a:lnTo>
                  <a:lnTo>
                    <a:pt x="1930" y="1105"/>
                  </a:lnTo>
                  <a:lnTo>
                    <a:pt x="1942" y="1105"/>
                  </a:lnTo>
                  <a:lnTo>
                    <a:pt x="1952" y="1107"/>
                  </a:lnTo>
                  <a:lnTo>
                    <a:pt x="1963" y="1107"/>
                  </a:lnTo>
                  <a:lnTo>
                    <a:pt x="1975" y="1108"/>
                  </a:lnTo>
                  <a:lnTo>
                    <a:pt x="1987" y="1108"/>
                  </a:lnTo>
                  <a:lnTo>
                    <a:pt x="1997" y="1109"/>
                  </a:lnTo>
                  <a:lnTo>
                    <a:pt x="2008" y="1109"/>
                  </a:lnTo>
                  <a:lnTo>
                    <a:pt x="2007" y="1119"/>
                  </a:lnTo>
                  <a:lnTo>
                    <a:pt x="2007" y="1125"/>
                  </a:lnTo>
                  <a:lnTo>
                    <a:pt x="2006" y="1128"/>
                  </a:lnTo>
                  <a:lnTo>
                    <a:pt x="2005" y="1130"/>
                  </a:lnTo>
                  <a:lnTo>
                    <a:pt x="1981" y="1130"/>
                  </a:lnTo>
                  <a:lnTo>
                    <a:pt x="1961" y="1130"/>
                  </a:lnTo>
                  <a:lnTo>
                    <a:pt x="1947" y="1130"/>
                  </a:lnTo>
                  <a:lnTo>
                    <a:pt x="1937" y="1130"/>
                  </a:lnTo>
                  <a:lnTo>
                    <a:pt x="1929" y="1131"/>
                  </a:lnTo>
                  <a:lnTo>
                    <a:pt x="1923" y="1131"/>
                  </a:lnTo>
                  <a:lnTo>
                    <a:pt x="1917" y="1132"/>
                  </a:lnTo>
                  <a:lnTo>
                    <a:pt x="1910" y="1133"/>
                  </a:lnTo>
                  <a:lnTo>
                    <a:pt x="1916" y="1135"/>
                  </a:lnTo>
                  <a:lnTo>
                    <a:pt x="1927" y="1138"/>
                  </a:lnTo>
                  <a:lnTo>
                    <a:pt x="1939" y="1139"/>
                  </a:lnTo>
                  <a:lnTo>
                    <a:pt x="1955" y="1140"/>
                  </a:lnTo>
                  <a:lnTo>
                    <a:pt x="1972" y="1141"/>
                  </a:lnTo>
                  <a:lnTo>
                    <a:pt x="1987" y="1141"/>
                  </a:lnTo>
                  <a:lnTo>
                    <a:pt x="1999" y="1142"/>
                  </a:lnTo>
                  <a:lnTo>
                    <a:pt x="2008" y="1142"/>
                  </a:lnTo>
                  <a:lnTo>
                    <a:pt x="2007" y="1150"/>
                  </a:lnTo>
                  <a:lnTo>
                    <a:pt x="2007" y="1157"/>
                  </a:lnTo>
                  <a:lnTo>
                    <a:pt x="2007" y="1164"/>
                  </a:lnTo>
                  <a:lnTo>
                    <a:pt x="2006" y="1172"/>
                  </a:lnTo>
                  <a:lnTo>
                    <a:pt x="1977" y="1173"/>
                  </a:lnTo>
                  <a:lnTo>
                    <a:pt x="1955" y="1174"/>
                  </a:lnTo>
                  <a:lnTo>
                    <a:pt x="1940" y="1176"/>
                  </a:lnTo>
                  <a:lnTo>
                    <a:pt x="1929" y="1177"/>
                  </a:lnTo>
                  <a:lnTo>
                    <a:pt x="1922" y="1178"/>
                  </a:lnTo>
                  <a:lnTo>
                    <a:pt x="1916" y="1178"/>
                  </a:lnTo>
                  <a:lnTo>
                    <a:pt x="1912" y="1179"/>
                  </a:lnTo>
                  <a:lnTo>
                    <a:pt x="1908" y="1180"/>
                  </a:lnTo>
                  <a:lnTo>
                    <a:pt x="1917" y="1183"/>
                  </a:lnTo>
                  <a:lnTo>
                    <a:pt x="1929" y="1185"/>
                  </a:lnTo>
                  <a:lnTo>
                    <a:pt x="1942" y="1186"/>
                  </a:lnTo>
                  <a:lnTo>
                    <a:pt x="1954" y="1186"/>
                  </a:lnTo>
                  <a:lnTo>
                    <a:pt x="1968" y="1187"/>
                  </a:lnTo>
                  <a:lnTo>
                    <a:pt x="1982" y="1187"/>
                  </a:lnTo>
                  <a:lnTo>
                    <a:pt x="1995" y="1187"/>
                  </a:lnTo>
                  <a:lnTo>
                    <a:pt x="2007" y="1187"/>
                  </a:lnTo>
                  <a:lnTo>
                    <a:pt x="2006" y="1194"/>
                  </a:lnTo>
                  <a:lnTo>
                    <a:pt x="2006" y="1201"/>
                  </a:lnTo>
                  <a:lnTo>
                    <a:pt x="2006" y="1209"/>
                  </a:lnTo>
                  <a:lnTo>
                    <a:pt x="2006" y="1216"/>
                  </a:lnTo>
                  <a:lnTo>
                    <a:pt x="1985" y="1217"/>
                  </a:lnTo>
                  <a:lnTo>
                    <a:pt x="1970" y="1218"/>
                  </a:lnTo>
                  <a:lnTo>
                    <a:pt x="1958" y="1219"/>
                  </a:lnTo>
                  <a:lnTo>
                    <a:pt x="1947" y="1221"/>
                  </a:lnTo>
                  <a:lnTo>
                    <a:pt x="1938" y="1222"/>
                  </a:lnTo>
                  <a:lnTo>
                    <a:pt x="1929" y="1223"/>
                  </a:lnTo>
                  <a:lnTo>
                    <a:pt x="1919" y="1224"/>
                  </a:lnTo>
                  <a:lnTo>
                    <a:pt x="1906" y="1226"/>
                  </a:lnTo>
                  <a:lnTo>
                    <a:pt x="1934" y="1227"/>
                  </a:lnTo>
                  <a:lnTo>
                    <a:pt x="1955" y="1229"/>
                  </a:lnTo>
                  <a:lnTo>
                    <a:pt x="1972" y="1229"/>
                  </a:lnTo>
                  <a:lnTo>
                    <a:pt x="1983" y="1229"/>
                  </a:lnTo>
                  <a:lnTo>
                    <a:pt x="1991" y="1230"/>
                  </a:lnTo>
                  <a:lnTo>
                    <a:pt x="1997" y="1230"/>
                  </a:lnTo>
                  <a:lnTo>
                    <a:pt x="2003" y="1229"/>
                  </a:lnTo>
                  <a:lnTo>
                    <a:pt x="2008" y="1229"/>
                  </a:lnTo>
                  <a:lnTo>
                    <a:pt x="2007" y="1237"/>
                  </a:lnTo>
                  <a:lnTo>
                    <a:pt x="2007" y="1244"/>
                  </a:lnTo>
                  <a:lnTo>
                    <a:pt x="2007" y="1252"/>
                  </a:lnTo>
                  <a:lnTo>
                    <a:pt x="2006" y="1260"/>
                  </a:lnTo>
                  <a:lnTo>
                    <a:pt x="1996" y="1261"/>
                  </a:lnTo>
                  <a:lnTo>
                    <a:pt x="1984" y="1261"/>
                  </a:lnTo>
                  <a:lnTo>
                    <a:pt x="1974" y="1262"/>
                  </a:lnTo>
                  <a:lnTo>
                    <a:pt x="1963" y="1262"/>
                  </a:lnTo>
                  <a:lnTo>
                    <a:pt x="1953" y="1263"/>
                  </a:lnTo>
                  <a:lnTo>
                    <a:pt x="1943" y="1264"/>
                  </a:lnTo>
                  <a:lnTo>
                    <a:pt x="1931" y="1264"/>
                  </a:lnTo>
                  <a:lnTo>
                    <a:pt x="1921" y="1265"/>
                  </a:lnTo>
                  <a:lnTo>
                    <a:pt x="1921" y="1267"/>
                  </a:lnTo>
                  <a:lnTo>
                    <a:pt x="1921" y="1269"/>
                  </a:lnTo>
                  <a:lnTo>
                    <a:pt x="1921" y="1270"/>
                  </a:lnTo>
                  <a:lnTo>
                    <a:pt x="1921" y="1272"/>
                  </a:lnTo>
                  <a:lnTo>
                    <a:pt x="1931" y="1272"/>
                  </a:lnTo>
                  <a:lnTo>
                    <a:pt x="1943" y="1272"/>
                  </a:lnTo>
                  <a:lnTo>
                    <a:pt x="1953" y="1272"/>
                  </a:lnTo>
                  <a:lnTo>
                    <a:pt x="1963" y="1274"/>
                  </a:lnTo>
                  <a:lnTo>
                    <a:pt x="1974" y="1274"/>
                  </a:lnTo>
                  <a:lnTo>
                    <a:pt x="1984" y="1274"/>
                  </a:lnTo>
                  <a:lnTo>
                    <a:pt x="1996" y="1275"/>
                  </a:lnTo>
                  <a:lnTo>
                    <a:pt x="2006" y="1275"/>
                  </a:lnTo>
                  <a:lnTo>
                    <a:pt x="2006" y="1279"/>
                  </a:lnTo>
                  <a:lnTo>
                    <a:pt x="2006" y="1284"/>
                  </a:lnTo>
                  <a:lnTo>
                    <a:pt x="2006" y="1290"/>
                  </a:lnTo>
                  <a:lnTo>
                    <a:pt x="2007" y="1294"/>
                  </a:lnTo>
                  <a:lnTo>
                    <a:pt x="1996" y="1295"/>
                  </a:lnTo>
                  <a:lnTo>
                    <a:pt x="1985" y="1297"/>
                  </a:lnTo>
                  <a:lnTo>
                    <a:pt x="1974" y="1298"/>
                  </a:lnTo>
                  <a:lnTo>
                    <a:pt x="1963" y="1299"/>
                  </a:lnTo>
                  <a:lnTo>
                    <a:pt x="1952" y="1300"/>
                  </a:lnTo>
                  <a:lnTo>
                    <a:pt x="1942" y="1301"/>
                  </a:lnTo>
                  <a:lnTo>
                    <a:pt x="1930" y="1302"/>
                  </a:lnTo>
                  <a:lnTo>
                    <a:pt x="1920" y="1303"/>
                  </a:lnTo>
                  <a:lnTo>
                    <a:pt x="1919" y="1305"/>
                  </a:lnTo>
                  <a:lnTo>
                    <a:pt x="1917" y="1305"/>
                  </a:lnTo>
                  <a:lnTo>
                    <a:pt x="1917" y="1306"/>
                  </a:lnTo>
                  <a:lnTo>
                    <a:pt x="1916" y="1307"/>
                  </a:lnTo>
                  <a:lnTo>
                    <a:pt x="1928" y="1307"/>
                  </a:lnTo>
                  <a:lnTo>
                    <a:pt x="1939" y="1308"/>
                  </a:lnTo>
                  <a:lnTo>
                    <a:pt x="1951" y="1308"/>
                  </a:lnTo>
                  <a:lnTo>
                    <a:pt x="1962" y="1309"/>
                  </a:lnTo>
                  <a:lnTo>
                    <a:pt x="1974" y="1309"/>
                  </a:lnTo>
                  <a:lnTo>
                    <a:pt x="1985" y="1310"/>
                  </a:lnTo>
                  <a:lnTo>
                    <a:pt x="1997" y="1310"/>
                  </a:lnTo>
                  <a:lnTo>
                    <a:pt x="2008" y="1312"/>
                  </a:lnTo>
                  <a:lnTo>
                    <a:pt x="2007" y="1322"/>
                  </a:lnTo>
                  <a:lnTo>
                    <a:pt x="2007" y="1326"/>
                  </a:lnTo>
                  <a:lnTo>
                    <a:pt x="2006" y="1330"/>
                  </a:lnTo>
                  <a:lnTo>
                    <a:pt x="2005" y="1332"/>
                  </a:lnTo>
                  <a:lnTo>
                    <a:pt x="1973" y="1335"/>
                  </a:lnTo>
                  <a:lnTo>
                    <a:pt x="1947" y="1336"/>
                  </a:lnTo>
                  <a:lnTo>
                    <a:pt x="1929" y="1337"/>
                  </a:lnTo>
                  <a:lnTo>
                    <a:pt x="1916" y="1338"/>
                  </a:lnTo>
                  <a:lnTo>
                    <a:pt x="1907" y="1338"/>
                  </a:lnTo>
                  <a:lnTo>
                    <a:pt x="1900" y="1339"/>
                  </a:lnTo>
                  <a:lnTo>
                    <a:pt x="1894" y="1340"/>
                  </a:lnTo>
                  <a:lnTo>
                    <a:pt x="1889" y="1341"/>
                  </a:lnTo>
                  <a:lnTo>
                    <a:pt x="1901" y="1344"/>
                  </a:lnTo>
                  <a:lnTo>
                    <a:pt x="1915" y="1345"/>
                  </a:lnTo>
                  <a:lnTo>
                    <a:pt x="1929" y="1346"/>
                  </a:lnTo>
                  <a:lnTo>
                    <a:pt x="1944" y="1346"/>
                  </a:lnTo>
                  <a:lnTo>
                    <a:pt x="1959" y="1346"/>
                  </a:lnTo>
                  <a:lnTo>
                    <a:pt x="1975" y="1346"/>
                  </a:lnTo>
                  <a:lnTo>
                    <a:pt x="1990" y="1346"/>
                  </a:lnTo>
                  <a:lnTo>
                    <a:pt x="2006" y="1347"/>
                  </a:lnTo>
                  <a:lnTo>
                    <a:pt x="2007" y="1350"/>
                  </a:lnTo>
                  <a:lnTo>
                    <a:pt x="2007" y="1353"/>
                  </a:lnTo>
                  <a:lnTo>
                    <a:pt x="2007" y="1360"/>
                  </a:lnTo>
                  <a:lnTo>
                    <a:pt x="2005" y="1373"/>
                  </a:lnTo>
                  <a:lnTo>
                    <a:pt x="1997" y="1374"/>
                  </a:lnTo>
                  <a:lnTo>
                    <a:pt x="1991" y="1375"/>
                  </a:lnTo>
                  <a:lnTo>
                    <a:pt x="1984" y="1375"/>
                  </a:lnTo>
                  <a:lnTo>
                    <a:pt x="1977" y="1376"/>
                  </a:lnTo>
                  <a:lnTo>
                    <a:pt x="1968" y="1377"/>
                  </a:lnTo>
                  <a:lnTo>
                    <a:pt x="1957" y="1377"/>
                  </a:lnTo>
                  <a:lnTo>
                    <a:pt x="1942" y="1378"/>
                  </a:lnTo>
                  <a:lnTo>
                    <a:pt x="1921" y="1379"/>
                  </a:lnTo>
                  <a:lnTo>
                    <a:pt x="1921" y="1381"/>
                  </a:lnTo>
                  <a:lnTo>
                    <a:pt x="1921" y="1382"/>
                  </a:lnTo>
                  <a:lnTo>
                    <a:pt x="1921" y="1384"/>
                  </a:lnTo>
                  <a:lnTo>
                    <a:pt x="1921" y="1385"/>
                  </a:lnTo>
                  <a:lnTo>
                    <a:pt x="1931" y="1385"/>
                  </a:lnTo>
                  <a:lnTo>
                    <a:pt x="1943" y="1386"/>
                  </a:lnTo>
                  <a:lnTo>
                    <a:pt x="1953" y="1386"/>
                  </a:lnTo>
                  <a:lnTo>
                    <a:pt x="1963" y="1386"/>
                  </a:lnTo>
                  <a:lnTo>
                    <a:pt x="1974" y="1386"/>
                  </a:lnTo>
                  <a:lnTo>
                    <a:pt x="1984" y="1388"/>
                  </a:lnTo>
                  <a:lnTo>
                    <a:pt x="1996" y="1388"/>
                  </a:lnTo>
                  <a:lnTo>
                    <a:pt x="2006" y="1389"/>
                  </a:lnTo>
                  <a:lnTo>
                    <a:pt x="2007" y="1400"/>
                  </a:lnTo>
                  <a:lnTo>
                    <a:pt x="2007" y="1406"/>
                  </a:lnTo>
                  <a:lnTo>
                    <a:pt x="2006" y="1409"/>
                  </a:lnTo>
                  <a:lnTo>
                    <a:pt x="2005" y="1413"/>
                  </a:lnTo>
                  <a:lnTo>
                    <a:pt x="1981" y="1414"/>
                  </a:lnTo>
                  <a:lnTo>
                    <a:pt x="1962" y="1415"/>
                  </a:lnTo>
                  <a:lnTo>
                    <a:pt x="1948" y="1416"/>
                  </a:lnTo>
                  <a:lnTo>
                    <a:pt x="1939" y="1417"/>
                  </a:lnTo>
                  <a:lnTo>
                    <a:pt x="1931" y="1419"/>
                  </a:lnTo>
                  <a:lnTo>
                    <a:pt x="1924" y="1419"/>
                  </a:lnTo>
                  <a:lnTo>
                    <a:pt x="1919" y="1420"/>
                  </a:lnTo>
                  <a:lnTo>
                    <a:pt x="1912" y="1421"/>
                  </a:lnTo>
                  <a:lnTo>
                    <a:pt x="1912" y="1422"/>
                  </a:lnTo>
                  <a:lnTo>
                    <a:pt x="1912" y="1424"/>
                  </a:lnTo>
                  <a:lnTo>
                    <a:pt x="1910" y="1426"/>
                  </a:lnTo>
                  <a:lnTo>
                    <a:pt x="1910" y="1428"/>
                  </a:lnTo>
                  <a:lnTo>
                    <a:pt x="1922" y="1428"/>
                  </a:lnTo>
                  <a:lnTo>
                    <a:pt x="1934" y="1427"/>
                  </a:lnTo>
                  <a:lnTo>
                    <a:pt x="1946" y="1427"/>
                  </a:lnTo>
                  <a:lnTo>
                    <a:pt x="1958" y="1427"/>
                  </a:lnTo>
                  <a:lnTo>
                    <a:pt x="1970" y="1426"/>
                  </a:lnTo>
                  <a:lnTo>
                    <a:pt x="1982" y="1426"/>
                  </a:lnTo>
                  <a:lnTo>
                    <a:pt x="1995" y="1426"/>
                  </a:lnTo>
                  <a:lnTo>
                    <a:pt x="2006" y="1426"/>
                  </a:lnTo>
                  <a:lnTo>
                    <a:pt x="2006" y="1431"/>
                  </a:lnTo>
                  <a:lnTo>
                    <a:pt x="2006" y="1438"/>
                  </a:lnTo>
                  <a:lnTo>
                    <a:pt x="2005" y="1445"/>
                  </a:lnTo>
                  <a:lnTo>
                    <a:pt x="2005" y="1452"/>
                  </a:lnTo>
                  <a:lnTo>
                    <a:pt x="1981" y="1453"/>
                  </a:lnTo>
                  <a:lnTo>
                    <a:pt x="1962" y="1454"/>
                  </a:lnTo>
                  <a:lnTo>
                    <a:pt x="1950" y="1455"/>
                  </a:lnTo>
                  <a:lnTo>
                    <a:pt x="1940" y="1457"/>
                  </a:lnTo>
                  <a:lnTo>
                    <a:pt x="1934" y="1458"/>
                  </a:lnTo>
                  <a:lnTo>
                    <a:pt x="1929" y="1458"/>
                  </a:lnTo>
                  <a:lnTo>
                    <a:pt x="1924" y="1459"/>
                  </a:lnTo>
                  <a:lnTo>
                    <a:pt x="1921" y="1460"/>
                  </a:lnTo>
                  <a:lnTo>
                    <a:pt x="1928" y="1461"/>
                  </a:lnTo>
                  <a:lnTo>
                    <a:pt x="1934" y="1462"/>
                  </a:lnTo>
                  <a:lnTo>
                    <a:pt x="1939" y="1462"/>
                  </a:lnTo>
                  <a:lnTo>
                    <a:pt x="1946" y="1464"/>
                  </a:lnTo>
                  <a:lnTo>
                    <a:pt x="1955" y="1464"/>
                  </a:lnTo>
                  <a:lnTo>
                    <a:pt x="1968" y="1464"/>
                  </a:lnTo>
                  <a:lnTo>
                    <a:pt x="1984" y="1465"/>
                  </a:lnTo>
                  <a:lnTo>
                    <a:pt x="2006" y="1465"/>
                  </a:lnTo>
                  <a:lnTo>
                    <a:pt x="2006" y="1470"/>
                  </a:lnTo>
                  <a:lnTo>
                    <a:pt x="2006" y="1476"/>
                  </a:lnTo>
                  <a:lnTo>
                    <a:pt x="2005" y="1482"/>
                  </a:lnTo>
                  <a:lnTo>
                    <a:pt x="2005" y="1489"/>
                  </a:lnTo>
                  <a:lnTo>
                    <a:pt x="1993" y="1492"/>
                  </a:lnTo>
                  <a:lnTo>
                    <a:pt x="1977" y="1495"/>
                  </a:lnTo>
                  <a:lnTo>
                    <a:pt x="1960" y="1497"/>
                  </a:lnTo>
                  <a:lnTo>
                    <a:pt x="1940" y="1498"/>
                  </a:lnTo>
                  <a:lnTo>
                    <a:pt x="1920" y="1498"/>
                  </a:lnTo>
                  <a:lnTo>
                    <a:pt x="1902" y="1499"/>
                  </a:lnTo>
                  <a:lnTo>
                    <a:pt x="1886" y="1499"/>
                  </a:lnTo>
                  <a:lnTo>
                    <a:pt x="1875" y="1499"/>
                  </a:lnTo>
                  <a:lnTo>
                    <a:pt x="1875" y="1500"/>
                  </a:lnTo>
                  <a:lnTo>
                    <a:pt x="1875" y="1503"/>
                  </a:lnTo>
                  <a:lnTo>
                    <a:pt x="1875" y="1504"/>
                  </a:lnTo>
                  <a:lnTo>
                    <a:pt x="1875" y="1506"/>
                  </a:lnTo>
                  <a:lnTo>
                    <a:pt x="1891" y="1505"/>
                  </a:lnTo>
                  <a:lnTo>
                    <a:pt x="1907" y="1505"/>
                  </a:lnTo>
                  <a:lnTo>
                    <a:pt x="1922" y="1504"/>
                  </a:lnTo>
                  <a:lnTo>
                    <a:pt x="1938" y="1504"/>
                  </a:lnTo>
                  <a:lnTo>
                    <a:pt x="1954" y="1503"/>
                  </a:lnTo>
                  <a:lnTo>
                    <a:pt x="1970" y="1504"/>
                  </a:lnTo>
                  <a:lnTo>
                    <a:pt x="1988" y="1504"/>
                  </a:lnTo>
                  <a:lnTo>
                    <a:pt x="2005" y="1505"/>
                  </a:lnTo>
                  <a:lnTo>
                    <a:pt x="2005" y="1513"/>
                  </a:lnTo>
                  <a:lnTo>
                    <a:pt x="2005" y="1522"/>
                  </a:lnTo>
                  <a:lnTo>
                    <a:pt x="2005" y="1530"/>
                  </a:lnTo>
                  <a:lnTo>
                    <a:pt x="2005" y="1540"/>
                  </a:lnTo>
                  <a:lnTo>
                    <a:pt x="1997" y="1540"/>
                  </a:lnTo>
                  <a:lnTo>
                    <a:pt x="1988" y="1540"/>
                  </a:lnTo>
                  <a:lnTo>
                    <a:pt x="1975" y="1540"/>
                  </a:lnTo>
                  <a:lnTo>
                    <a:pt x="1962" y="1540"/>
                  </a:lnTo>
                  <a:lnTo>
                    <a:pt x="1950" y="1541"/>
                  </a:lnTo>
                  <a:lnTo>
                    <a:pt x="1938" y="1543"/>
                  </a:lnTo>
                  <a:lnTo>
                    <a:pt x="1928" y="1544"/>
                  </a:lnTo>
                  <a:lnTo>
                    <a:pt x="1921" y="1548"/>
                  </a:lnTo>
                  <a:lnTo>
                    <a:pt x="1922" y="1549"/>
                  </a:lnTo>
                  <a:lnTo>
                    <a:pt x="1922" y="1550"/>
                  </a:lnTo>
                  <a:lnTo>
                    <a:pt x="1923" y="1551"/>
                  </a:lnTo>
                  <a:lnTo>
                    <a:pt x="1934" y="1551"/>
                  </a:lnTo>
                  <a:lnTo>
                    <a:pt x="1944" y="1551"/>
                  </a:lnTo>
                  <a:lnTo>
                    <a:pt x="1954" y="1552"/>
                  </a:lnTo>
                  <a:lnTo>
                    <a:pt x="1965" y="1552"/>
                  </a:lnTo>
                  <a:lnTo>
                    <a:pt x="1975" y="1553"/>
                  </a:lnTo>
                  <a:lnTo>
                    <a:pt x="1985" y="1553"/>
                  </a:lnTo>
                  <a:lnTo>
                    <a:pt x="1996" y="1555"/>
                  </a:lnTo>
                  <a:lnTo>
                    <a:pt x="2006" y="1555"/>
                  </a:lnTo>
                  <a:lnTo>
                    <a:pt x="2006" y="1559"/>
                  </a:lnTo>
                  <a:lnTo>
                    <a:pt x="2006" y="1564"/>
                  </a:lnTo>
                  <a:lnTo>
                    <a:pt x="2005" y="1570"/>
                  </a:lnTo>
                  <a:lnTo>
                    <a:pt x="2005" y="1574"/>
                  </a:lnTo>
                  <a:lnTo>
                    <a:pt x="1999" y="1575"/>
                  </a:lnTo>
                  <a:lnTo>
                    <a:pt x="1989" y="1576"/>
                  </a:lnTo>
                  <a:lnTo>
                    <a:pt x="1975" y="1578"/>
                  </a:lnTo>
                  <a:lnTo>
                    <a:pt x="1961" y="1579"/>
                  </a:lnTo>
                  <a:lnTo>
                    <a:pt x="1947" y="1581"/>
                  </a:lnTo>
                  <a:lnTo>
                    <a:pt x="1935" y="1582"/>
                  </a:lnTo>
                  <a:lnTo>
                    <a:pt x="1924" y="1583"/>
                  </a:lnTo>
                  <a:lnTo>
                    <a:pt x="1920" y="1584"/>
                  </a:lnTo>
                  <a:lnTo>
                    <a:pt x="1927" y="1587"/>
                  </a:lnTo>
                  <a:lnTo>
                    <a:pt x="1936" y="1588"/>
                  </a:lnTo>
                  <a:lnTo>
                    <a:pt x="1946" y="1590"/>
                  </a:lnTo>
                  <a:lnTo>
                    <a:pt x="1959" y="1590"/>
                  </a:lnTo>
                  <a:lnTo>
                    <a:pt x="1972" y="1591"/>
                  </a:lnTo>
                  <a:lnTo>
                    <a:pt x="1984" y="1591"/>
                  </a:lnTo>
                  <a:lnTo>
                    <a:pt x="1996" y="1591"/>
                  </a:lnTo>
                  <a:lnTo>
                    <a:pt x="2005" y="1591"/>
                  </a:lnTo>
                  <a:lnTo>
                    <a:pt x="2005" y="1596"/>
                  </a:lnTo>
                  <a:lnTo>
                    <a:pt x="2005" y="1601"/>
                  </a:lnTo>
                  <a:lnTo>
                    <a:pt x="2005" y="1605"/>
                  </a:lnTo>
                  <a:lnTo>
                    <a:pt x="2005" y="1610"/>
                  </a:lnTo>
                  <a:lnTo>
                    <a:pt x="1975" y="1611"/>
                  </a:lnTo>
                  <a:lnTo>
                    <a:pt x="1953" y="1612"/>
                  </a:lnTo>
                  <a:lnTo>
                    <a:pt x="1936" y="1613"/>
                  </a:lnTo>
                  <a:lnTo>
                    <a:pt x="1924" y="1614"/>
                  </a:lnTo>
                  <a:lnTo>
                    <a:pt x="1915" y="1614"/>
                  </a:lnTo>
                  <a:lnTo>
                    <a:pt x="1908" y="1616"/>
                  </a:lnTo>
                  <a:lnTo>
                    <a:pt x="1901" y="1616"/>
                  </a:lnTo>
                  <a:lnTo>
                    <a:pt x="1894" y="1617"/>
                  </a:lnTo>
                  <a:lnTo>
                    <a:pt x="1905" y="1619"/>
                  </a:lnTo>
                  <a:lnTo>
                    <a:pt x="1919" y="1619"/>
                  </a:lnTo>
                  <a:lnTo>
                    <a:pt x="1935" y="1620"/>
                  </a:lnTo>
                  <a:lnTo>
                    <a:pt x="1953" y="1619"/>
                  </a:lnTo>
                  <a:lnTo>
                    <a:pt x="1970" y="1620"/>
                  </a:lnTo>
                  <a:lnTo>
                    <a:pt x="1985" y="1620"/>
                  </a:lnTo>
                  <a:lnTo>
                    <a:pt x="1997" y="1622"/>
                  </a:lnTo>
                  <a:lnTo>
                    <a:pt x="2005" y="1626"/>
                  </a:lnTo>
                  <a:lnTo>
                    <a:pt x="2005" y="1632"/>
                  </a:lnTo>
                  <a:lnTo>
                    <a:pt x="2005" y="1639"/>
                  </a:lnTo>
                  <a:lnTo>
                    <a:pt x="2005" y="1646"/>
                  </a:lnTo>
                  <a:lnTo>
                    <a:pt x="2005" y="1651"/>
                  </a:lnTo>
                  <a:lnTo>
                    <a:pt x="1991" y="1652"/>
                  </a:lnTo>
                  <a:lnTo>
                    <a:pt x="1978" y="1654"/>
                  </a:lnTo>
                  <a:lnTo>
                    <a:pt x="1965" y="1655"/>
                  </a:lnTo>
                  <a:lnTo>
                    <a:pt x="1952" y="1656"/>
                  </a:lnTo>
                  <a:lnTo>
                    <a:pt x="1939" y="1658"/>
                  </a:lnTo>
                  <a:lnTo>
                    <a:pt x="1925" y="1659"/>
                  </a:lnTo>
                  <a:lnTo>
                    <a:pt x="1913" y="1661"/>
                  </a:lnTo>
                  <a:lnTo>
                    <a:pt x="1899" y="1662"/>
                  </a:lnTo>
                  <a:lnTo>
                    <a:pt x="1899" y="1663"/>
                  </a:lnTo>
                  <a:lnTo>
                    <a:pt x="1899" y="1664"/>
                  </a:lnTo>
                  <a:lnTo>
                    <a:pt x="1899" y="1666"/>
                  </a:lnTo>
                  <a:lnTo>
                    <a:pt x="1899" y="1667"/>
                  </a:lnTo>
                  <a:lnTo>
                    <a:pt x="1913" y="1667"/>
                  </a:lnTo>
                  <a:lnTo>
                    <a:pt x="1925" y="1667"/>
                  </a:lnTo>
                  <a:lnTo>
                    <a:pt x="1939" y="1667"/>
                  </a:lnTo>
                  <a:lnTo>
                    <a:pt x="1952" y="1666"/>
                  </a:lnTo>
                  <a:lnTo>
                    <a:pt x="1965" y="1666"/>
                  </a:lnTo>
                  <a:lnTo>
                    <a:pt x="1978" y="1666"/>
                  </a:lnTo>
                  <a:lnTo>
                    <a:pt x="1991" y="1666"/>
                  </a:lnTo>
                  <a:lnTo>
                    <a:pt x="2005" y="1666"/>
                  </a:lnTo>
                  <a:lnTo>
                    <a:pt x="2005" y="1673"/>
                  </a:lnTo>
                  <a:lnTo>
                    <a:pt x="2005" y="1680"/>
                  </a:lnTo>
                  <a:lnTo>
                    <a:pt x="2005" y="1687"/>
                  </a:lnTo>
                  <a:lnTo>
                    <a:pt x="2005" y="1694"/>
                  </a:lnTo>
                  <a:lnTo>
                    <a:pt x="1998" y="1696"/>
                  </a:lnTo>
                  <a:lnTo>
                    <a:pt x="1985" y="1700"/>
                  </a:lnTo>
                  <a:lnTo>
                    <a:pt x="1969" y="1701"/>
                  </a:lnTo>
                  <a:lnTo>
                    <a:pt x="1951" y="1703"/>
                  </a:lnTo>
                  <a:lnTo>
                    <a:pt x="1931" y="1704"/>
                  </a:lnTo>
                  <a:lnTo>
                    <a:pt x="1915" y="1704"/>
                  </a:lnTo>
                  <a:lnTo>
                    <a:pt x="1901" y="1705"/>
                  </a:lnTo>
                  <a:lnTo>
                    <a:pt x="1894" y="1705"/>
                  </a:lnTo>
                  <a:lnTo>
                    <a:pt x="1894" y="1707"/>
                  </a:lnTo>
                  <a:lnTo>
                    <a:pt x="1893" y="1708"/>
                  </a:lnTo>
                  <a:lnTo>
                    <a:pt x="1893" y="1709"/>
                  </a:lnTo>
                  <a:lnTo>
                    <a:pt x="1907" y="1709"/>
                  </a:lnTo>
                  <a:lnTo>
                    <a:pt x="1921" y="1709"/>
                  </a:lnTo>
                  <a:lnTo>
                    <a:pt x="1935" y="1709"/>
                  </a:lnTo>
                  <a:lnTo>
                    <a:pt x="1948" y="1709"/>
                  </a:lnTo>
                  <a:lnTo>
                    <a:pt x="1962" y="1709"/>
                  </a:lnTo>
                  <a:lnTo>
                    <a:pt x="1976" y="1709"/>
                  </a:lnTo>
                  <a:lnTo>
                    <a:pt x="1991" y="1710"/>
                  </a:lnTo>
                  <a:lnTo>
                    <a:pt x="2005" y="1710"/>
                  </a:lnTo>
                  <a:lnTo>
                    <a:pt x="2005" y="1720"/>
                  </a:lnTo>
                  <a:lnTo>
                    <a:pt x="2005" y="1726"/>
                  </a:lnTo>
                  <a:lnTo>
                    <a:pt x="2004" y="1731"/>
                  </a:lnTo>
                  <a:lnTo>
                    <a:pt x="2001" y="1737"/>
                  </a:lnTo>
                  <a:lnTo>
                    <a:pt x="1992" y="1737"/>
                  </a:lnTo>
                  <a:lnTo>
                    <a:pt x="1980" y="1738"/>
                  </a:lnTo>
                  <a:lnTo>
                    <a:pt x="1962" y="1738"/>
                  </a:lnTo>
                  <a:lnTo>
                    <a:pt x="1943" y="1739"/>
                  </a:lnTo>
                  <a:lnTo>
                    <a:pt x="1924" y="1740"/>
                  </a:lnTo>
                  <a:lnTo>
                    <a:pt x="1907" y="1742"/>
                  </a:lnTo>
                  <a:lnTo>
                    <a:pt x="1893" y="1745"/>
                  </a:lnTo>
                  <a:lnTo>
                    <a:pt x="1884" y="1748"/>
                  </a:lnTo>
                  <a:lnTo>
                    <a:pt x="1899" y="1748"/>
                  </a:lnTo>
                  <a:lnTo>
                    <a:pt x="1914" y="1749"/>
                  </a:lnTo>
                  <a:lnTo>
                    <a:pt x="1929" y="1749"/>
                  </a:lnTo>
                  <a:lnTo>
                    <a:pt x="1944" y="1749"/>
                  </a:lnTo>
                  <a:lnTo>
                    <a:pt x="1959" y="1749"/>
                  </a:lnTo>
                  <a:lnTo>
                    <a:pt x="1974" y="1750"/>
                  </a:lnTo>
                  <a:lnTo>
                    <a:pt x="1990" y="1750"/>
                  </a:lnTo>
                  <a:lnTo>
                    <a:pt x="2005" y="1751"/>
                  </a:lnTo>
                  <a:lnTo>
                    <a:pt x="2004" y="1757"/>
                  </a:lnTo>
                  <a:lnTo>
                    <a:pt x="2003" y="1764"/>
                  </a:lnTo>
                  <a:lnTo>
                    <a:pt x="2003" y="1771"/>
                  </a:lnTo>
                  <a:lnTo>
                    <a:pt x="2001" y="1778"/>
                  </a:lnTo>
                  <a:lnTo>
                    <a:pt x="1991" y="1779"/>
                  </a:lnTo>
                  <a:lnTo>
                    <a:pt x="1977" y="1780"/>
                  </a:lnTo>
                  <a:lnTo>
                    <a:pt x="1960" y="1780"/>
                  </a:lnTo>
                  <a:lnTo>
                    <a:pt x="1943" y="1781"/>
                  </a:lnTo>
                  <a:lnTo>
                    <a:pt x="1925" y="1783"/>
                  </a:lnTo>
                  <a:lnTo>
                    <a:pt x="1909" y="1784"/>
                  </a:lnTo>
                  <a:lnTo>
                    <a:pt x="1897" y="1785"/>
                  </a:lnTo>
                  <a:lnTo>
                    <a:pt x="1890" y="1786"/>
                  </a:lnTo>
                  <a:lnTo>
                    <a:pt x="1900" y="1788"/>
                  </a:lnTo>
                  <a:lnTo>
                    <a:pt x="1913" y="1791"/>
                  </a:lnTo>
                  <a:lnTo>
                    <a:pt x="1928" y="1792"/>
                  </a:lnTo>
                  <a:lnTo>
                    <a:pt x="1943" y="1792"/>
                  </a:lnTo>
                  <a:lnTo>
                    <a:pt x="1958" y="1793"/>
                  </a:lnTo>
                  <a:lnTo>
                    <a:pt x="1974" y="1793"/>
                  </a:lnTo>
                  <a:lnTo>
                    <a:pt x="1988" y="1793"/>
                  </a:lnTo>
                  <a:lnTo>
                    <a:pt x="2001" y="1793"/>
                  </a:lnTo>
                  <a:lnTo>
                    <a:pt x="2001" y="1799"/>
                  </a:lnTo>
                  <a:lnTo>
                    <a:pt x="2001" y="1804"/>
                  </a:lnTo>
                  <a:lnTo>
                    <a:pt x="2001" y="1811"/>
                  </a:lnTo>
                  <a:lnTo>
                    <a:pt x="2001" y="1817"/>
                  </a:lnTo>
                  <a:lnTo>
                    <a:pt x="1976" y="1818"/>
                  </a:lnTo>
                  <a:lnTo>
                    <a:pt x="1958" y="1818"/>
                  </a:lnTo>
                  <a:lnTo>
                    <a:pt x="1943" y="1819"/>
                  </a:lnTo>
                  <a:lnTo>
                    <a:pt x="1932" y="1819"/>
                  </a:lnTo>
                  <a:lnTo>
                    <a:pt x="1924" y="1821"/>
                  </a:lnTo>
                  <a:lnTo>
                    <a:pt x="1917" y="1821"/>
                  </a:lnTo>
                  <a:lnTo>
                    <a:pt x="1910" y="1822"/>
                  </a:lnTo>
                  <a:lnTo>
                    <a:pt x="1904" y="1823"/>
                  </a:lnTo>
                  <a:lnTo>
                    <a:pt x="1913" y="1825"/>
                  </a:lnTo>
                  <a:lnTo>
                    <a:pt x="1924" y="1828"/>
                  </a:lnTo>
                  <a:lnTo>
                    <a:pt x="1937" y="1829"/>
                  </a:lnTo>
                  <a:lnTo>
                    <a:pt x="1951" y="1829"/>
                  </a:lnTo>
                  <a:lnTo>
                    <a:pt x="1965" y="1830"/>
                  </a:lnTo>
                  <a:lnTo>
                    <a:pt x="1978" y="1830"/>
                  </a:lnTo>
                  <a:lnTo>
                    <a:pt x="1992" y="1830"/>
                  </a:lnTo>
                  <a:lnTo>
                    <a:pt x="2005" y="1831"/>
                  </a:lnTo>
                  <a:lnTo>
                    <a:pt x="2005" y="1836"/>
                  </a:lnTo>
                  <a:lnTo>
                    <a:pt x="2005" y="1840"/>
                  </a:lnTo>
                  <a:lnTo>
                    <a:pt x="2005" y="1845"/>
                  </a:lnTo>
                  <a:lnTo>
                    <a:pt x="2005" y="1849"/>
                  </a:lnTo>
                  <a:lnTo>
                    <a:pt x="1995" y="1854"/>
                  </a:lnTo>
                  <a:lnTo>
                    <a:pt x="1977" y="1855"/>
                  </a:lnTo>
                  <a:lnTo>
                    <a:pt x="1954" y="1856"/>
                  </a:lnTo>
                  <a:lnTo>
                    <a:pt x="1929" y="1855"/>
                  </a:lnTo>
                  <a:lnTo>
                    <a:pt x="1902" y="1854"/>
                  </a:lnTo>
                  <a:lnTo>
                    <a:pt x="1877" y="1854"/>
                  </a:lnTo>
                  <a:lnTo>
                    <a:pt x="1856" y="1855"/>
                  </a:lnTo>
                  <a:lnTo>
                    <a:pt x="1842" y="1857"/>
                  </a:lnTo>
                  <a:lnTo>
                    <a:pt x="1855" y="1857"/>
                  </a:lnTo>
                  <a:lnTo>
                    <a:pt x="1875" y="1859"/>
                  </a:lnTo>
                  <a:lnTo>
                    <a:pt x="1899" y="1859"/>
                  </a:lnTo>
                  <a:lnTo>
                    <a:pt x="1925" y="1860"/>
                  </a:lnTo>
                  <a:lnTo>
                    <a:pt x="1952" y="1861"/>
                  </a:lnTo>
                  <a:lnTo>
                    <a:pt x="1976" y="1862"/>
                  </a:lnTo>
                  <a:lnTo>
                    <a:pt x="1995" y="1866"/>
                  </a:lnTo>
                  <a:lnTo>
                    <a:pt x="2005" y="1869"/>
                  </a:lnTo>
                  <a:lnTo>
                    <a:pt x="2005" y="1875"/>
                  </a:lnTo>
                  <a:lnTo>
                    <a:pt x="2004" y="1879"/>
                  </a:lnTo>
                  <a:lnTo>
                    <a:pt x="2004" y="1885"/>
                  </a:lnTo>
                  <a:lnTo>
                    <a:pt x="2003" y="1891"/>
                  </a:lnTo>
                  <a:lnTo>
                    <a:pt x="1976" y="1892"/>
                  </a:lnTo>
                  <a:lnTo>
                    <a:pt x="1957" y="1893"/>
                  </a:lnTo>
                  <a:lnTo>
                    <a:pt x="1942" y="1893"/>
                  </a:lnTo>
                  <a:lnTo>
                    <a:pt x="1930" y="1894"/>
                  </a:lnTo>
                  <a:lnTo>
                    <a:pt x="1922" y="1895"/>
                  </a:lnTo>
                  <a:lnTo>
                    <a:pt x="1915" y="1895"/>
                  </a:lnTo>
                  <a:lnTo>
                    <a:pt x="1908" y="1897"/>
                  </a:lnTo>
                  <a:lnTo>
                    <a:pt x="1901" y="1898"/>
                  </a:lnTo>
                  <a:lnTo>
                    <a:pt x="1912" y="1900"/>
                  </a:lnTo>
                  <a:lnTo>
                    <a:pt x="1923" y="1901"/>
                  </a:lnTo>
                  <a:lnTo>
                    <a:pt x="1937" y="1902"/>
                  </a:lnTo>
                  <a:lnTo>
                    <a:pt x="1951" y="1904"/>
                  </a:lnTo>
                  <a:lnTo>
                    <a:pt x="1965" y="1904"/>
                  </a:lnTo>
                  <a:lnTo>
                    <a:pt x="1980" y="1904"/>
                  </a:lnTo>
                  <a:lnTo>
                    <a:pt x="1992" y="1904"/>
                  </a:lnTo>
                  <a:lnTo>
                    <a:pt x="2005" y="1904"/>
                  </a:lnTo>
                  <a:lnTo>
                    <a:pt x="2005" y="1913"/>
                  </a:lnTo>
                  <a:lnTo>
                    <a:pt x="2005" y="1920"/>
                  </a:lnTo>
                  <a:lnTo>
                    <a:pt x="2001" y="1925"/>
                  </a:lnTo>
                  <a:lnTo>
                    <a:pt x="1997" y="1932"/>
                  </a:lnTo>
                  <a:lnTo>
                    <a:pt x="1988" y="1932"/>
                  </a:lnTo>
                  <a:lnTo>
                    <a:pt x="1975" y="1932"/>
                  </a:lnTo>
                  <a:lnTo>
                    <a:pt x="1960" y="1933"/>
                  </a:lnTo>
                  <a:lnTo>
                    <a:pt x="1945" y="1933"/>
                  </a:lnTo>
                  <a:lnTo>
                    <a:pt x="1929" y="1936"/>
                  </a:lnTo>
                  <a:lnTo>
                    <a:pt x="1914" y="1937"/>
                  </a:lnTo>
                  <a:lnTo>
                    <a:pt x="1902" y="1938"/>
                  </a:lnTo>
                  <a:lnTo>
                    <a:pt x="1893" y="1939"/>
                  </a:lnTo>
                  <a:lnTo>
                    <a:pt x="1906" y="1942"/>
                  </a:lnTo>
                  <a:lnTo>
                    <a:pt x="1919" y="1943"/>
                  </a:lnTo>
                  <a:lnTo>
                    <a:pt x="1932" y="1943"/>
                  </a:lnTo>
                  <a:lnTo>
                    <a:pt x="1946" y="1943"/>
                  </a:lnTo>
                  <a:lnTo>
                    <a:pt x="1961" y="1944"/>
                  </a:lnTo>
                  <a:lnTo>
                    <a:pt x="1975" y="1944"/>
                  </a:lnTo>
                  <a:lnTo>
                    <a:pt x="1990" y="1944"/>
                  </a:lnTo>
                  <a:lnTo>
                    <a:pt x="2005" y="1944"/>
                  </a:lnTo>
                  <a:lnTo>
                    <a:pt x="2004" y="1950"/>
                  </a:lnTo>
                  <a:lnTo>
                    <a:pt x="2004" y="1954"/>
                  </a:lnTo>
                  <a:lnTo>
                    <a:pt x="2003" y="1960"/>
                  </a:lnTo>
                  <a:lnTo>
                    <a:pt x="2003" y="1966"/>
                  </a:lnTo>
                  <a:lnTo>
                    <a:pt x="2000" y="1967"/>
                  </a:lnTo>
                  <a:lnTo>
                    <a:pt x="1998" y="1967"/>
                  </a:lnTo>
                  <a:lnTo>
                    <a:pt x="1993" y="1967"/>
                  </a:lnTo>
                  <a:lnTo>
                    <a:pt x="1985" y="1967"/>
                  </a:lnTo>
                  <a:lnTo>
                    <a:pt x="1975" y="1968"/>
                  </a:lnTo>
                  <a:lnTo>
                    <a:pt x="1959" y="1968"/>
                  </a:lnTo>
                  <a:lnTo>
                    <a:pt x="1938" y="1968"/>
                  </a:lnTo>
                  <a:lnTo>
                    <a:pt x="1912" y="1968"/>
                  </a:lnTo>
                  <a:lnTo>
                    <a:pt x="1879" y="1968"/>
                  </a:lnTo>
                  <a:lnTo>
                    <a:pt x="1839" y="1968"/>
                  </a:lnTo>
                  <a:lnTo>
                    <a:pt x="1791" y="1968"/>
                  </a:lnTo>
                  <a:lnTo>
                    <a:pt x="1733" y="1968"/>
                  </a:lnTo>
                  <a:lnTo>
                    <a:pt x="1667" y="1968"/>
                  </a:lnTo>
                  <a:lnTo>
                    <a:pt x="1590" y="1968"/>
                  </a:lnTo>
                  <a:lnTo>
                    <a:pt x="1503" y="1968"/>
                  </a:lnTo>
                  <a:close/>
                </a:path>
              </a:pathLst>
            </a:cu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76" name="Freeform 17">
              <a:extLst>
                <a:ext uri="{FF2B5EF4-FFF2-40B4-BE49-F238E27FC236}">
                  <a16:creationId xmlns:a16="http://schemas.microsoft.com/office/drawing/2014/main" id="{3F647C57-4AC6-EC30-6E93-AEE9A61AD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2926"/>
              <a:ext cx="492" cy="577"/>
            </a:xfrm>
            <a:custGeom>
              <a:avLst/>
              <a:gdLst>
                <a:gd name="T0" fmla="*/ 179 w 985"/>
                <a:gd name="T1" fmla="*/ 1054 h 1154"/>
                <a:gd name="T2" fmla="*/ 21 w 985"/>
                <a:gd name="T3" fmla="*/ 285 h 1154"/>
                <a:gd name="T4" fmla="*/ 205 w 985"/>
                <a:gd name="T5" fmla="*/ 107 h 1154"/>
                <a:gd name="T6" fmla="*/ 268 w 985"/>
                <a:gd name="T7" fmla="*/ 20 h 1154"/>
                <a:gd name="T8" fmla="*/ 271 w 985"/>
                <a:gd name="T9" fmla="*/ 81 h 1154"/>
                <a:gd name="T10" fmla="*/ 259 w 985"/>
                <a:gd name="T11" fmla="*/ 136 h 1154"/>
                <a:gd name="T12" fmla="*/ 245 w 985"/>
                <a:gd name="T13" fmla="*/ 173 h 1154"/>
                <a:gd name="T14" fmla="*/ 247 w 985"/>
                <a:gd name="T15" fmla="*/ 196 h 1154"/>
                <a:gd name="T16" fmla="*/ 223 w 985"/>
                <a:gd name="T17" fmla="*/ 220 h 1154"/>
                <a:gd name="T18" fmla="*/ 197 w 985"/>
                <a:gd name="T19" fmla="*/ 255 h 1154"/>
                <a:gd name="T20" fmla="*/ 195 w 985"/>
                <a:gd name="T21" fmla="*/ 289 h 1154"/>
                <a:gd name="T22" fmla="*/ 213 w 985"/>
                <a:gd name="T23" fmla="*/ 323 h 1154"/>
                <a:gd name="T24" fmla="*/ 232 w 985"/>
                <a:gd name="T25" fmla="*/ 348 h 1154"/>
                <a:gd name="T26" fmla="*/ 347 w 985"/>
                <a:gd name="T27" fmla="*/ 325 h 1154"/>
                <a:gd name="T28" fmla="*/ 612 w 985"/>
                <a:gd name="T29" fmla="*/ 126 h 1154"/>
                <a:gd name="T30" fmla="*/ 822 w 985"/>
                <a:gd name="T31" fmla="*/ 117 h 1154"/>
                <a:gd name="T32" fmla="*/ 772 w 985"/>
                <a:gd name="T33" fmla="*/ 160 h 1154"/>
                <a:gd name="T34" fmla="*/ 722 w 985"/>
                <a:gd name="T35" fmla="*/ 191 h 1154"/>
                <a:gd name="T36" fmla="*/ 703 w 985"/>
                <a:gd name="T37" fmla="*/ 218 h 1154"/>
                <a:gd name="T38" fmla="*/ 674 w 985"/>
                <a:gd name="T39" fmla="*/ 254 h 1154"/>
                <a:gd name="T40" fmla="*/ 643 w 985"/>
                <a:gd name="T41" fmla="*/ 276 h 1154"/>
                <a:gd name="T42" fmla="*/ 606 w 985"/>
                <a:gd name="T43" fmla="*/ 323 h 1154"/>
                <a:gd name="T44" fmla="*/ 587 w 985"/>
                <a:gd name="T45" fmla="*/ 360 h 1154"/>
                <a:gd name="T46" fmla="*/ 845 w 985"/>
                <a:gd name="T47" fmla="*/ 135 h 1154"/>
                <a:gd name="T48" fmla="*/ 935 w 985"/>
                <a:gd name="T49" fmla="*/ 172 h 1154"/>
                <a:gd name="T50" fmla="*/ 904 w 985"/>
                <a:gd name="T51" fmla="*/ 223 h 1154"/>
                <a:gd name="T52" fmla="*/ 870 w 985"/>
                <a:gd name="T53" fmla="*/ 244 h 1154"/>
                <a:gd name="T54" fmla="*/ 863 w 985"/>
                <a:gd name="T55" fmla="*/ 284 h 1154"/>
                <a:gd name="T56" fmla="*/ 802 w 985"/>
                <a:gd name="T57" fmla="*/ 303 h 1154"/>
                <a:gd name="T58" fmla="*/ 798 w 985"/>
                <a:gd name="T59" fmla="*/ 353 h 1154"/>
                <a:gd name="T60" fmla="*/ 776 w 985"/>
                <a:gd name="T61" fmla="*/ 377 h 1154"/>
                <a:gd name="T62" fmla="*/ 747 w 985"/>
                <a:gd name="T63" fmla="*/ 402 h 1154"/>
                <a:gd name="T64" fmla="*/ 710 w 985"/>
                <a:gd name="T65" fmla="*/ 441 h 1154"/>
                <a:gd name="T66" fmla="*/ 920 w 985"/>
                <a:gd name="T67" fmla="*/ 274 h 1154"/>
                <a:gd name="T68" fmla="*/ 921 w 985"/>
                <a:gd name="T69" fmla="*/ 353 h 1154"/>
                <a:gd name="T70" fmla="*/ 908 w 985"/>
                <a:gd name="T71" fmla="*/ 391 h 1154"/>
                <a:gd name="T72" fmla="*/ 878 w 985"/>
                <a:gd name="T73" fmla="*/ 443 h 1154"/>
                <a:gd name="T74" fmla="*/ 833 w 985"/>
                <a:gd name="T75" fmla="*/ 453 h 1154"/>
                <a:gd name="T76" fmla="*/ 823 w 985"/>
                <a:gd name="T77" fmla="*/ 497 h 1154"/>
                <a:gd name="T78" fmla="*/ 826 w 985"/>
                <a:gd name="T79" fmla="*/ 551 h 1154"/>
                <a:gd name="T80" fmla="*/ 867 w 985"/>
                <a:gd name="T81" fmla="*/ 523 h 1154"/>
                <a:gd name="T82" fmla="*/ 904 w 985"/>
                <a:gd name="T83" fmla="*/ 454 h 1154"/>
                <a:gd name="T84" fmla="*/ 965 w 985"/>
                <a:gd name="T85" fmla="*/ 550 h 1154"/>
                <a:gd name="T86" fmla="*/ 944 w 985"/>
                <a:gd name="T87" fmla="*/ 577 h 1154"/>
                <a:gd name="T88" fmla="*/ 925 w 985"/>
                <a:gd name="T89" fmla="*/ 606 h 1154"/>
                <a:gd name="T90" fmla="*/ 897 w 985"/>
                <a:gd name="T91" fmla="*/ 649 h 1154"/>
                <a:gd name="T92" fmla="*/ 872 w 985"/>
                <a:gd name="T93" fmla="*/ 664 h 1154"/>
                <a:gd name="T94" fmla="*/ 840 w 985"/>
                <a:gd name="T95" fmla="*/ 699 h 1154"/>
                <a:gd name="T96" fmla="*/ 793 w 985"/>
                <a:gd name="T97" fmla="*/ 719 h 1154"/>
                <a:gd name="T98" fmla="*/ 735 w 985"/>
                <a:gd name="T99" fmla="*/ 747 h 1154"/>
                <a:gd name="T100" fmla="*/ 741 w 985"/>
                <a:gd name="T101" fmla="*/ 783 h 1154"/>
                <a:gd name="T102" fmla="*/ 694 w 985"/>
                <a:gd name="T103" fmla="*/ 815 h 1154"/>
                <a:gd name="T104" fmla="*/ 689 w 985"/>
                <a:gd name="T105" fmla="*/ 853 h 1154"/>
                <a:gd name="T106" fmla="*/ 663 w 985"/>
                <a:gd name="T107" fmla="*/ 879 h 1154"/>
                <a:gd name="T108" fmla="*/ 666 w 985"/>
                <a:gd name="T109" fmla="*/ 931 h 1154"/>
                <a:gd name="T110" fmla="*/ 643 w 985"/>
                <a:gd name="T111" fmla="*/ 971 h 1154"/>
                <a:gd name="T112" fmla="*/ 586 w 985"/>
                <a:gd name="T113" fmla="*/ 1006 h 1154"/>
                <a:gd name="T114" fmla="*/ 590 w 985"/>
                <a:gd name="T115" fmla="*/ 1033 h 1154"/>
                <a:gd name="T116" fmla="*/ 543 w 985"/>
                <a:gd name="T117" fmla="*/ 1067 h 1154"/>
                <a:gd name="T118" fmla="*/ 552 w 985"/>
                <a:gd name="T119" fmla="*/ 1103 h 1154"/>
                <a:gd name="T120" fmla="*/ 533 w 985"/>
                <a:gd name="T121" fmla="*/ 1114 h 1154"/>
                <a:gd name="T122" fmla="*/ 469 w 985"/>
                <a:gd name="T123" fmla="*/ 1134 h 11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85"/>
                <a:gd name="T187" fmla="*/ 0 h 1154"/>
                <a:gd name="T188" fmla="*/ 985 w 985"/>
                <a:gd name="T189" fmla="*/ 1154 h 11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85" h="1154">
                  <a:moveTo>
                    <a:pt x="513" y="1154"/>
                  </a:moveTo>
                  <a:lnTo>
                    <a:pt x="491" y="1153"/>
                  </a:lnTo>
                  <a:lnTo>
                    <a:pt x="470" y="1152"/>
                  </a:lnTo>
                  <a:lnTo>
                    <a:pt x="450" y="1150"/>
                  </a:lnTo>
                  <a:lnTo>
                    <a:pt x="430" y="1146"/>
                  </a:lnTo>
                  <a:lnTo>
                    <a:pt x="410" y="1143"/>
                  </a:lnTo>
                  <a:lnTo>
                    <a:pt x="391" y="1139"/>
                  </a:lnTo>
                  <a:lnTo>
                    <a:pt x="371" y="1135"/>
                  </a:lnTo>
                  <a:lnTo>
                    <a:pt x="353" y="1130"/>
                  </a:lnTo>
                  <a:lnTo>
                    <a:pt x="334" y="1124"/>
                  </a:lnTo>
                  <a:lnTo>
                    <a:pt x="316" y="1119"/>
                  </a:lnTo>
                  <a:lnTo>
                    <a:pt x="298" y="1112"/>
                  </a:lnTo>
                  <a:lnTo>
                    <a:pt x="280" y="1105"/>
                  </a:lnTo>
                  <a:lnTo>
                    <a:pt x="262" y="1097"/>
                  </a:lnTo>
                  <a:lnTo>
                    <a:pt x="243" y="1089"/>
                  </a:lnTo>
                  <a:lnTo>
                    <a:pt x="226" y="1081"/>
                  </a:lnTo>
                  <a:lnTo>
                    <a:pt x="208" y="1071"/>
                  </a:lnTo>
                  <a:lnTo>
                    <a:pt x="198" y="1066"/>
                  </a:lnTo>
                  <a:lnTo>
                    <a:pt x="188" y="1060"/>
                  </a:lnTo>
                  <a:lnTo>
                    <a:pt x="179" y="1054"/>
                  </a:lnTo>
                  <a:lnTo>
                    <a:pt x="170" y="1048"/>
                  </a:lnTo>
                  <a:lnTo>
                    <a:pt x="162" y="1043"/>
                  </a:lnTo>
                  <a:lnTo>
                    <a:pt x="153" y="1038"/>
                  </a:lnTo>
                  <a:lnTo>
                    <a:pt x="145" y="1032"/>
                  </a:lnTo>
                  <a:lnTo>
                    <a:pt x="140" y="1027"/>
                  </a:lnTo>
                  <a:lnTo>
                    <a:pt x="130" y="982"/>
                  </a:lnTo>
                  <a:lnTo>
                    <a:pt x="119" y="937"/>
                  </a:lnTo>
                  <a:lnTo>
                    <a:pt x="105" y="893"/>
                  </a:lnTo>
                  <a:lnTo>
                    <a:pt x="89" y="850"/>
                  </a:lnTo>
                  <a:lnTo>
                    <a:pt x="73" y="809"/>
                  </a:lnTo>
                  <a:lnTo>
                    <a:pt x="54" y="767"/>
                  </a:lnTo>
                  <a:lnTo>
                    <a:pt x="36" y="726"/>
                  </a:lnTo>
                  <a:lnTo>
                    <a:pt x="18" y="686"/>
                  </a:lnTo>
                  <a:lnTo>
                    <a:pt x="7" y="599"/>
                  </a:lnTo>
                  <a:lnTo>
                    <a:pt x="3" y="511"/>
                  </a:lnTo>
                  <a:lnTo>
                    <a:pt x="1" y="423"/>
                  </a:lnTo>
                  <a:lnTo>
                    <a:pt x="0" y="339"/>
                  </a:lnTo>
                  <a:lnTo>
                    <a:pt x="5" y="319"/>
                  </a:lnTo>
                  <a:lnTo>
                    <a:pt x="12" y="302"/>
                  </a:lnTo>
                  <a:lnTo>
                    <a:pt x="21" y="285"/>
                  </a:lnTo>
                  <a:lnTo>
                    <a:pt x="31" y="268"/>
                  </a:lnTo>
                  <a:lnTo>
                    <a:pt x="43" y="251"/>
                  </a:lnTo>
                  <a:lnTo>
                    <a:pt x="54" y="236"/>
                  </a:lnTo>
                  <a:lnTo>
                    <a:pt x="67" y="221"/>
                  </a:lnTo>
                  <a:lnTo>
                    <a:pt x="80" y="206"/>
                  </a:lnTo>
                  <a:lnTo>
                    <a:pt x="91" y="185"/>
                  </a:lnTo>
                  <a:lnTo>
                    <a:pt x="102" y="166"/>
                  </a:lnTo>
                  <a:lnTo>
                    <a:pt x="110" y="150"/>
                  </a:lnTo>
                  <a:lnTo>
                    <a:pt x="117" y="135"/>
                  </a:lnTo>
                  <a:lnTo>
                    <a:pt x="122" y="122"/>
                  </a:lnTo>
                  <a:lnTo>
                    <a:pt x="129" y="111"/>
                  </a:lnTo>
                  <a:lnTo>
                    <a:pt x="135" y="98"/>
                  </a:lnTo>
                  <a:lnTo>
                    <a:pt x="142" y="86"/>
                  </a:lnTo>
                  <a:lnTo>
                    <a:pt x="149" y="87"/>
                  </a:lnTo>
                  <a:lnTo>
                    <a:pt x="157" y="89"/>
                  </a:lnTo>
                  <a:lnTo>
                    <a:pt x="165" y="94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4" y="105"/>
                  </a:lnTo>
                  <a:lnTo>
                    <a:pt x="205" y="107"/>
                  </a:lnTo>
                  <a:lnTo>
                    <a:pt x="218" y="107"/>
                  </a:lnTo>
                  <a:lnTo>
                    <a:pt x="224" y="88"/>
                  </a:lnTo>
                  <a:lnTo>
                    <a:pt x="230" y="68"/>
                  </a:lnTo>
                  <a:lnTo>
                    <a:pt x="233" y="51"/>
                  </a:lnTo>
                  <a:lnTo>
                    <a:pt x="234" y="36"/>
                  </a:lnTo>
                  <a:lnTo>
                    <a:pt x="231" y="24"/>
                  </a:lnTo>
                  <a:lnTo>
                    <a:pt x="223" y="18"/>
                  </a:lnTo>
                  <a:lnTo>
                    <a:pt x="208" y="15"/>
                  </a:lnTo>
                  <a:lnTo>
                    <a:pt x="185" y="19"/>
                  </a:lnTo>
                  <a:lnTo>
                    <a:pt x="185" y="16"/>
                  </a:lnTo>
                  <a:lnTo>
                    <a:pt x="185" y="14"/>
                  </a:lnTo>
                  <a:lnTo>
                    <a:pt x="185" y="13"/>
                  </a:lnTo>
                  <a:lnTo>
                    <a:pt x="186" y="11"/>
                  </a:lnTo>
                  <a:lnTo>
                    <a:pt x="196" y="7"/>
                  </a:lnTo>
                  <a:lnTo>
                    <a:pt x="210" y="4"/>
                  </a:lnTo>
                  <a:lnTo>
                    <a:pt x="224" y="1"/>
                  </a:lnTo>
                  <a:lnTo>
                    <a:pt x="238" y="0"/>
                  </a:lnTo>
                  <a:lnTo>
                    <a:pt x="250" y="4"/>
                  </a:lnTo>
                  <a:lnTo>
                    <a:pt x="261" y="10"/>
                  </a:lnTo>
                  <a:lnTo>
                    <a:pt x="268" y="20"/>
                  </a:lnTo>
                  <a:lnTo>
                    <a:pt x="270" y="36"/>
                  </a:lnTo>
                  <a:lnTo>
                    <a:pt x="264" y="42"/>
                  </a:lnTo>
                  <a:lnTo>
                    <a:pt x="262" y="44"/>
                  </a:lnTo>
                  <a:lnTo>
                    <a:pt x="261" y="48"/>
                  </a:lnTo>
                  <a:lnTo>
                    <a:pt x="261" y="50"/>
                  </a:lnTo>
                  <a:lnTo>
                    <a:pt x="263" y="50"/>
                  </a:lnTo>
                  <a:lnTo>
                    <a:pt x="266" y="50"/>
                  </a:lnTo>
                  <a:lnTo>
                    <a:pt x="270" y="51"/>
                  </a:lnTo>
                  <a:lnTo>
                    <a:pt x="273" y="51"/>
                  </a:lnTo>
                  <a:lnTo>
                    <a:pt x="273" y="54"/>
                  </a:lnTo>
                  <a:lnTo>
                    <a:pt x="273" y="58"/>
                  </a:lnTo>
                  <a:lnTo>
                    <a:pt x="273" y="61"/>
                  </a:lnTo>
                  <a:lnTo>
                    <a:pt x="273" y="65"/>
                  </a:lnTo>
                  <a:lnTo>
                    <a:pt x="269" y="67"/>
                  </a:lnTo>
                  <a:lnTo>
                    <a:pt x="265" y="69"/>
                  </a:lnTo>
                  <a:lnTo>
                    <a:pt x="263" y="73"/>
                  </a:lnTo>
                  <a:lnTo>
                    <a:pt x="262" y="80"/>
                  </a:lnTo>
                  <a:lnTo>
                    <a:pt x="264" y="80"/>
                  </a:lnTo>
                  <a:lnTo>
                    <a:pt x="268" y="81"/>
                  </a:lnTo>
                  <a:lnTo>
                    <a:pt x="271" y="81"/>
                  </a:lnTo>
                  <a:lnTo>
                    <a:pt x="274" y="82"/>
                  </a:lnTo>
                  <a:lnTo>
                    <a:pt x="273" y="86"/>
                  </a:lnTo>
                  <a:lnTo>
                    <a:pt x="273" y="89"/>
                  </a:lnTo>
                  <a:lnTo>
                    <a:pt x="272" y="94"/>
                  </a:lnTo>
                  <a:lnTo>
                    <a:pt x="272" y="97"/>
                  </a:lnTo>
                  <a:lnTo>
                    <a:pt x="265" y="100"/>
                  </a:lnTo>
                  <a:lnTo>
                    <a:pt x="258" y="104"/>
                  </a:lnTo>
                  <a:lnTo>
                    <a:pt x="251" y="107"/>
                  </a:lnTo>
                  <a:lnTo>
                    <a:pt x="245" y="111"/>
                  </a:lnTo>
                  <a:lnTo>
                    <a:pt x="246" y="117"/>
                  </a:lnTo>
                  <a:lnTo>
                    <a:pt x="251" y="118"/>
                  </a:lnTo>
                  <a:lnTo>
                    <a:pt x="261" y="117"/>
                  </a:lnTo>
                  <a:lnTo>
                    <a:pt x="271" y="115"/>
                  </a:lnTo>
                  <a:lnTo>
                    <a:pt x="270" y="119"/>
                  </a:lnTo>
                  <a:lnTo>
                    <a:pt x="270" y="122"/>
                  </a:lnTo>
                  <a:lnTo>
                    <a:pt x="270" y="126"/>
                  </a:lnTo>
                  <a:lnTo>
                    <a:pt x="270" y="130"/>
                  </a:lnTo>
                  <a:lnTo>
                    <a:pt x="266" y="133"/>
                  </a:lnTo>
                  <a:lnTo>
                    <a:pt x="263" y="135"/>
                  </a:lnTo>
                  <a:lnTo>
                    <a:pt x="259" y="136"/>
                  </a:lnTo>
                  <a:lnTo>
                    <a:pt x="256" y="137"/>
                  </a:lnTo>
                  <a:lnTo>
                    <a:pt x="251" y="140"/>
                  </a:lnTo>
                  <a:lnTo>
                    <a:pt x="246" y="141"/>
                  </a:lnTo>
                  <a:lnTo>
                    <a:pt x="238" y="143"/>
                  </a:lnTo>
                  <a:lnTo>
                    <a:pt x="227" y="147"/>
                  </a:lnTo>
                  <a:lnTo>
                    <a:pt x="226" y="149"/>
                  </a:lnTo>
                  <a:lnTo>
                    <a:pt x="226" y="150"/>
                  </a:lnTo>
                  <a:lnTo>
                    <a:pt x="226" y="152"/>
                  </a:lnTo>
                  <a:lnTo>
                    <a:pt x="225" y="155"/>
                  </a:lnTo>
                  <a:lnTo>
                    <a:pt x="230" y="153"/>
                  </a:lnTo>
                  <a:lnTo>
                    <a:pt x="234" y="153"/>
                  </a:lnTo>
                  <a:lnTo>
                    <a:pt x="240" y="152"/>
                  </a:lnTo>
                  <a:lnTo>
                    <a:pt x="245" y="152"/>
                  </a:lnTo>
                  <a:lnTo>
                    <a:pt x="249" y="151"/>
                  </a:lnTo>
                  <a:lnTo>
                    <a:pt x="255" y="151"/>
                  </a:lnTo>
                  <a:lnTo>
                    <a:pt x="259" y="150"/>
                  </a:lnTo>
                  <a:lnTo>
                    <a:pt x="264" y="150"/>
                  </a:lnTo>
                  <a:lnTo>
                    <a:pt x="259" y="162"/>
                  </a:lnTo>
                  <a:lnTo>
                    <a:pt x="253" y="170"/>
                  </a:lnTo>
                  <a:lnTo>
                    <a:pt x="245" y="173"/>
                  </a:lnTo>
                  <a:lnTo>
                    <a:pt x="235" y="175"/>
                  </a:lnTo>
                  <a:lnTo>
                    <a:pt x="226" y="177"/>
                  </a:lnTo>
                  <a:lnTo>
                    <a:pt x="218" y="178"/>
                  </a:lnTo>
                  <a:lnTo>
                    <a:pt x="210" y="180"/>
                  </a:lnTo>
                  <a:lnTo>
                    <a:pt x="205" y="185"/>
                  </a:lnTo>
                  <a:lnTo>
                    <a:pt x="206" y="186"/>
                  </a:lnTo>
                  <a:lnTo>
                    <a:pt x="206" y="187"/>
                  </a:lnTo>
                  <a:lnTo>
                    <a:pt x="208" y="188"/>
                  </a:lnTo>
                  <a:lnTo>
                    <a:pt x="213" y="188"/>
                  </a:lnTo>
                  <a:lnTo>
                    <a:pt x="218" y="187"/>
                  </a:lnTo>
                  <a:lnTo>
                    <a:pt x="224" y="187"/>
                  </a:lnTo>
                  <a:lnTo>
                    <a:pt x="230" y="186"/>
                  </a:lnTo>
                  <a:lnTo>
                    <a:pt x="234" y="186"/>
                  </a:lnTo>
                  <a:lnTo>
                    <a:pt x="240" y="186"/>
                  </a:lnTo>
                  <a:lnTo>
                    <a:pt x="246" y="185"/>
                  </a:lnTo>
                  <a:lnTo>
                    <a:pt x="251" y="185"/>
                  </a:lnTo>
                  <a:lnTo>
                    <a:pt x="250" y="188"/>
                  </a:lnTo>
                  <a:lnTo>
                    <a:pt x="248" y="193"/>
                  </a:lnTo>
                  <a:lnTo>
                    <a:pt x="247" y="196"/>
                  </a:lnTo>
                  <a:lnTo>
                    <a:pt x="245" y="201"/>
                  </a:lnTo>
                  <a:lnTo>
                    <a:pt x="227" y="205"/>
                  </a:lnTo>
                  <a:lnTo>
                    <a:pt x="215" y="209"/>
                  </a:lnTo>
                  <a:lnTo>
                    <a:pt x="205" y="211"/>
                  </a:lnTo>
                  <a:lnTo>
                    <a:pt x="198" y="213"/>
                  </a:lnTo>
                  <a:lnTo>
                    <a:pt x="194" y="215"/>
                  </a:lnTo>
                  <a:lnTo>
                    <a:pt x="192" y="216"/>
                  </a:lnTo>
                  <a:lnTo>
                    <a:pt x="189" y="216"/>
                  </a:lnTo>
                  <a:lnTo>
                    <a:pt x="188" y="217"/>
                  </a:lnTo>
                  <a:lnTo>
                    <a:pt x="188" y="218"/>
                  </a:lnTo>
                  <a:lnTo>
                    <a:pt x="189" y="218"/>
                  </a:lnTo>
                  <a:lnTo>
                    <a:pt x="189" y="219"/>
                  </a:lnTo>
                  <a:lnTo>
                    <a:pt x="189" y="220"/>
                  </a:lnTo>
                  <a:lnTo>
                    <a:pt x="194" y="220"/>
                  </a:lnTo>
                  <a:lnTo>
                    <a:pt x="198" y="220"/>
                  </a:lnTo>
                  <a:lnTo>
                    <a:pt x="203" y="220"/>
                  </a:lnTo>
                  <a:lnTo>
                    <a:pt x="209" y="220"/>
                  </a:lnTo>
                  <a:lnTo>
                    <a:pt x="213" y="220"/>
                  </a:lnTo>
                  <a:lnTo>
                    <a:pt x="218" y="220"/>
                  </a:lnTo>
                  <a:lnTo>
                    <a:pt x="223" y="220"/>
                  </a:lnTo>
                  <a:lnTo>
                    <a:pt x="227" y="220"/>
                  </a:lnTo>
                  <a:lnTo>
                    <a:pt x="220" y="229"/>
                  </a:lnTo>
                  <a:lnTo>
                    <a:pt x="212" y="236"/>
                  </a:lnTo>
                  <a:lnTo>
                    <a:pt x="204" y="242"/>
                  </a:lnTo>
                  <a:lnTo>
                    <a:pt x="195" y="244"/>
                  </a:lnTo>
                  <a:lnTo>
                    <a:pt x="185" y="247"/>
                  </a:lnTo>
                  <a:lnTo>
                    <a:pt x="174" y="248"/>
                  </a:lnTo>
                  <a:lnTo>
                    <a:pt x="164" y="249"/>
                  </a:lnTo>
                  <a:lnTo>
                    <a:pt x="152" y="249"/>
                  </a:lnTo>
                  <a:lnTo>
                    <a:pt x="151" y="249"/>
                  </a:lnTo>
                  <a:lnTo>
                    <a:pt x="151" y="250"/>
                  </a:lnTo>
                  <a:lnTo>
                    <a:pt x="150" y="251"/>
                  </a:lnTo>
                  <a:lnTo>
                    <a:pt x="156" y="254"/>
                  </a:lnTo>
                  <a:lnTo>
                    <a:pt x="162" y="255"/>
                  </a:lnTo>
                  <a:lnTo>
                    <a:pt x="168" y="256"/>
                  </a:lnTo>
                  <a:lnTo>
                    <a:pt x="175" y="256"/>
                  </a:lnTo>
                  <a:lnTo>
                    <a:pt x="182" y="256"/>
                  </a:lnTo>
                  <a:lnTo>
                    <a:pt x="189" y="255"/>
                  </a:lnTo>
                  <a:lnTo>
                    <a:pt x="197" y="255"/>
                  </a:lnTo>
                  <a:lnTo>
                    <a:pt x="205" y="254"/>
                  </a:lnTo>
                  <a:lnTo>
                    <a:pt x="202" y="262"/>
                  </a:lnTo>
                  <a:lnTo>
                    <a:pt x="198" y="269"/>
                  </a:lnTo>
                  <a:lnTo>
                    <a:pt x="195" y="273"/>
                  </a:lnTo>
                  <a:lnTo>
                    <a:pt x="192" y="276"/>
                  </a:lnTo>
                  <a:lnTo>
                    <a:pt x="187" y="277"/>
                  </a:lnTo>
                  <a:lnTo>
                    <a:pt x="180" y="278"/>
                  </a:lnTo>
                  <a:lnTo>
                    <a:pt x="172" y="279"/>
                  </a:lnTo>
                  <a:lnTo>
                    <a:pt x="162" y="280"/>
                  </a:lnTo>
                  <a:lnTo>
                    <a:pt x="162" y="281"/>
                  </a:lnTo>
                  <a:lnTo>
                    <a:pt x="163" y="284"/>
                  </a:lnTo>
                  <a:lnTo>
                    <a:pt x="163" y="285"/>
                  </a:lnTo>
                  <a:lnTo>
                    <a:pt x="164" y="287"/>
                  </a:lnTo>
                  <a:lnTo>
                    <a:pt x="168" y="288"/>
                  </a:lnTo>
                  <a:lnTo>
                    <a:pt x="173" y="288"/>
                  </a:lnTo>
                  <a:lnTo>
                    <a:pt x="177" y="289"/>
                  </a:lnTo>
                  <a:lnTo>
                    <a:pt x="180" y="289"/>
                  </a:lnTo>
                  <a:lnTo>
                    <a:pt x="183" y="289"/>
                  </a:lnTo>
                  <a:lnTo>
                    <a:pt x="189" y="289"/>
                  </a:lnTo>
                  <a:lnTo>
                    <a:pt x="195" y="289"/>
                  </a:lnTo>
                  <a:lnTo>
                    <a:pt x="203" y="289"/>
                  </a:lnTo>
                  <a:lnTo>
                    <a:pt x="205" y="294"/>
                  </a:lnTo>
                  <a:lnTo>
                    <a:pt x="208" y="296"/>
                  </a:lnTo>
                  <a:lnTo>
                    <a:pt x="208" y="300"/>
                  </a:lnTo>
                  <a:lnTo>
                    <a:pt x="208" y="306"/>
                  </a:lnTo>
                  <a:lnTo>
                    <a:pt x="201" y="308"/>
                  </a:lnTo>
                  <a:lnTo>
                    <a:pt x="194" y="309"/>
                  </a:lnTo>
                  <a:lnTo>
                    <a:pt x="186" y="311"/>
                  </a:lnTo>
                  <a:lnTo>
                    <a:pt x="179" y="314"/>
                  </a:lnTo>
                  <a:lnTo>
                    <a:pt x="179" y="316"/>
                  </a:lnTo>
                  <a:lnTo>
                    <a:pt x="179" y="318"/>
                  </a:lnTo>
                  <a:lnTo>
                    <a:pt x="178" y="320"/>
                  </a:lnTo>
                  <a:lnTo>
                    <a:pt x="178" y="324"/>
                  </a:lnTo>
                  <a:lnTo>
                    <a:pt x="180" y="325"/>
                  </a:lnTo>
                  <a:lnTo>
                    <a:pt x="183" y="325"/>
                  </a:lnTo>
                  <a:lnTo>
                    <a:pt x="188" y="325"/>
                  </a:lnTo>
                  <a:lnTo>
                    <a:pt x="193" y="324"/>
                  </a:lnTo>
                  <a:lnTo>
                    <a:pt x="200" y="324"/>
                  </a:lnTo>
                  <a:lnTo>
                    <a:pt x="205" y="323"/>
                  </a:lnTo>
                  <a:lnTo>
                    <a:pt x="213" y="323"/>
                  </a:lnTo>
                  <a:lnTo>
                    <a:pt x="220" y="323"/>
                  </a:lnTo>
                  <a:lnTo>
                    <a:pt x="223" y="325"/>
                  </a:lnTo>
                  <a:lnTo>
                    <a:pt x="224" y="327"/>
                  </a:lnTo>
                  <a:lnTo>
                    <a:pt x="224" y="330"/>
                  </a:lnTo>
                  <a:lnTo>
                    <a:pt x="224" y="334"/>
                  </a:lnTo>
                  <a:lnTo>
                    <a:pt x="220" y="337"/>
                  </a:lnTo>
                  <a:lnTo>
                    <a:pt x="216" y="338"/>
                  </a:lnTo>
                  <a:lnTo>
                    <a:pt x="209" y="340"/>
                  </a:lnTo>
                  <a:lnTo>
                    <a:pt x="196" y="342"/>
                  </a:lnTo>
                  <a:lnTo>
                    <a:pt x="195" y="345"/>
                  </a:lnTo>
                  <a:lnTo>
                    <a:pt x="195" y="346"/>
                  </a:lnTo>
                  <a:lnTo>
                    <a:pt x="195" y="348"/>
                  </a:lnTo>
                  <a:lnTo>
                    <a:pt x="195" y="350"/>
                  </a:lnTo>
                  <a:lnTo>
                    <a:pt x="201" y="350"/>
                  </a:lnTo>
                  <a:lnTo>
                    <a:pt x="205" y="349"/>
                  </a:lnTo>
                  <a:lnTo>
                    <a:pt x="211" y="349"/>
                  </a:lnTo>
                  <a:lnTo>
                    <a:pt x="217" y="349"/>
                  </a:lnTo>
                  <a:lnTo>
                    <a:pt x="221" y="348"/>
                  </a:lnTo>
                  <a:lnTo>
                    <a:pt x="227" y="348"/>
                  </a:lnTo>
                  <a:lnTo>
                    <a:pt x="232" y="348"/>
                  </a:lnTo>
                  <a:lnTo>
                    <a:pt x="238" y="348"/>
                  </a:lnTo>
                  <a:lnTo>
                    <a:pt x="239" y="350"/>
                  </a:lnTo>
                  <a:lnTo>
                    <a:pt x="240" y="352"/>
                  </a:lnTo>
                  <a:lnTo>
                    <a:pt x="241" y="354"/>
                  </a:lnTo>
                  <a:lnTo>
                    <a:pt x="242" y="356"/>
                  </a:lnTo>
                  <a:lnTo>
                    <a:pt x="236" y="360"/>
                  </a:lnTo>
                  <a:lnTo>
                    <a:pt x="230" y="363"/>
                  </a:lnTo>
                  <a:lnTo>
                    <a:pt x="224" y="367"/>
                  </a:lnTo>
                  <a:lnTo>
                    <a:pt x="220" y="369"/>
                  </a:lnTo>
                  <a:lnTo>
                    <a:pt x="221" y="370"/>
                  </a:lnTo>
                  <a:lnTo>
                    <a:pt x="223" y="372"/>
                  </a:lnTo>
                  <a:lnTo>
                    <a:pt x="224" y="373"/>
                  </a:lnTo>
                  <a:lnTo>
                    <a:pt x="225" y="375"/>
                  </a:lnTo>
                  <a:lnTo>
                    <a:pt x="245" y="371"/>
                  </a:lnTo>
                  <a:lnTo>
                    <a:pt x="263" y="367"/>
                  </a:lnTo>
                  <a:lnTo>
                    <a:pt x="281" y="361"/>
                  </a:lnTo>
                  <a:lnTo>
                    <a:pt x="299" y="353"/>
                  </a:lnTo>
                  <a:lnTo>
                    <a:pt x="315" y="345"/>
                  </a:lnTo>
                  <a:lnTo>
                    <a:pt x="331" y="335"/>
                  </a:lnTo>
                  <a:lnTo>
                    <a:pt x="347" y="325"/>
                  </a:lnTo>
                  <a:lnTo>
                    <a:pt x="362" y="315"/>
                  </a:lnTo>
                  <a:lnTo>
                    <a:pt x="377" y="302"/>
                  </a:lnTo>
                  <a:lnTo>
                    <a:pt x="392" y="291"/>
                  </a:lnTo>
                  <a:lnTo>
                    <a:pt x="406" y="278"/>
                  </a:lnTo>
                  <a:lnTo>
                    <a:pt x="420" y="264"/>
                  </a:lnTo>
                  <a:lnTo>
                    <a:pt x="435" y="251"/>
                  </a:lnTo>
                  <a:lnTo>
                    <a:pt x="448" y="238"/>
                  </a:lnTo>
                  <a:lnTo>
                    <a:pt x="462" y="224"/>
                  </a:lnTo>
                  <a:lnTo>
                    <a:pt x="476" y="210"/>
                  </a:lnTo>
                  <a:lnTo>
                    <a:pt x="489" y="204"/>
                  </a:lnTo>
                  <a:lnTo>
                    <a:pt x="501" y="197"/>
                  </a:lnTo>
                  <a:lnTo>
                    <a:pt x="515" y="191"/>
                  </a:lnTo>
                  <a:lnTo>
                    <a:pt x="528" y="185"/>
                  </a:lnTo>
                  <a:lnTo>
                    <a:pt x="541" y="179"/>
                  </a:lnTo>
                  <a:lnTo>
                    <a:pt x="553" y="172"/>
                  </a:lnTo>
                  <a:lnTo>
                    <a:pt x="566" y="165"/>
                  </a:lnTo>
                  <a:lnTo>
                    <a:pt x="579" y="157"/>
                  </a:lnTo>
                  <a:lnTo>
                    <a:pt x="588" y="149"/>
                  </a:lnTo>
                  <a:lnTo>
                    <a:pt x="599" y="137"/>
                  </a:lnTo>
                  <a:lnTo>
                    <a:pt x="612" y="126"/>
                  </a:lnTo>
                  <a:lnTo>
                    <a:pt x="627" y="112"/>
                  </a:lnTo>
                  <a:lnTo>
                    <a:pt x="642" y="98"/>
                  </a:lnTo>
                  <a:lnTo>
                    <a:pt x="658" y="84"/>
                  </a:lnTo>
                  <a:lnTo>
                    <a:pt x="675" y="71"/>
                  </a:lnTo>
                  <a:lnTo>
                    <a:pt x="693" y="58"/>
                  </a:lnTo>
                  <a:lnTo>
                    <a:pt x="710" y="46"/>
                  </a:lnTo>
                  <a:lnTo>
                    <a:pt x="728" y="36"/>
                  </a:lnTo>
                  <a:lnTo>
                    <a:pt x="746" y="28"/>
                  </a:lnTo>
                  <a:lnTo>
                    <a:pt x="764" y="22"/>
                  </a:lnTo>
                  <a:lnTo>
                    <a:pt x="781" y="21"/>
                  </a:lnTo>
                  <a:lnTo>
                    <a:pt x="798" y="22"/>
                  </a:lnTo>
                  <a:lnTo>
                    <a:pt x="814" y="27"/>
                  </a:lnTo>
                  <a:lnTo>
                    <a:pt x="829" y="37"/>
                  </a:lnTo>
                  <a:lnTo>
                    <a:pt x="837" y="52"/>
                  </a:lnTo>
                  <a:lnTo>
                    <a:pt x="841" y="73"/>
                  </a:lnTo>
                  <a:lnTo>
                    <a:pt x="841" y="95"/>
                  </a:lnTo>
                  <a:lnTo>
                    <a:pt x="833" y="115"/>
                  </a:lnTo>
                  <a:lnTo>
                    <a:pt x="830" y="115"/>
                  </a:lnTo>
                  <a:lnTo>
                    <a:pt x="826" y="115"/>
                  </a:lnTo>
                  <a:lnTo>
                    <a:pt x="822" y="117"/>
                  </a:lnTo>
                  <a:lnTo>
                    <a:pt x="818" y="117"/>
                  </a:lnTo>
                  <a:lnTo>
                    <a:pt x="817" y="132"/>
                  </a:lnTo>
                  <a:lnTo>
                    <a:pt x="813" y="139"/>
                  </a:lnTo>
                  <a:lnTo>
                    <a:pt x="803" y="139"/>
                  </a:lnTo>
                  <a:lnTo>
                    <a:pt x="790" y="135"/>
                  </a:lnTo>
                  <a:lnTo>
                    <a:pt x="790" y="139"/>
                  </a:lnTo>
                  <a:lnTo>
                    <a:pt x="790" y="141"/>
                  </a:lnTo>
                  <a:lnTo>
                    <a:pt x="792" y="143"/>
                  </a:lnTo>
                  <a:lnTo>
                    <a:pt x="796" y="148"/>
                  </a:lnTo>
                  <a:lnTo>
                    <a:pt x="795" y="149"/>
                  </a:lnTo>
                  <a:lnTo>
                    <a:pt x="795" y="151"/>
                  </a:lnTo>
                  <a:lnTo>
                    <a:pt x="795" y="152"/>
                  </a:lnTo>
                  <a:lnTo>
                    <a:pt x="795" y="155"/>
                  </a:lnTo>
                  <a:lnTo>
                    <a:pt x="786" y="153"/>
                  </a:lnTo>
                  <a:lnTo>
                    <a:pt x="780" y="152"/>
                  </a:lnTo>
                  <a:lnTo>
                    <a:pt x="775" y="151"/>
                  </a:lnTo>
                  <a:lnTo>
                    <a:pt x="765" y="148"/>
                  </a:lnTo>
                  <a:lnTo>
                    <a:pt x="766" y="152"/>
                  </a:lnTo>
                  <a:lnTo>
                    <a:pt x="769" y="156"/>
                  </a:lnTo>
                  <a:lnTo>
                    <a:pt x="772" y="160"/>
                  </a:lnTo>
                  <a:lnTo>
                    <a:pt x="779" y="165"/>
                  </a:lnTo>
                  <a:lnTo>
                    <a:pt x="778" y="172"/>
                  </a:lnTo>
                  <a:lnTo>
                    <a:pt x="775" y="175"/>
                  </a:lnTo>
                  <a:lnTo>
                    <a:pt x="769" y="177"/>
                  </a:lnTo>
                  <a:lnTo>
                    <a:pt x="763" y="175"/>
                  </a:lnTo>
                  <a:lnTo>
                    <a:pt x="757" y="174"/>
                  </a:lnTo>
                  <a:lnTo>
                    <a:pt x="751" y="172"/>
                  </a:lnTo>
                  <a:lnTo>
                    <a:pt x="746" y="171"/>
                  </a:lnTo>
                  <a:lnTo>
                    <a:pt x="743" y="170"/>
                  </a:lnTo>
                  <a:lnTo>
                    <a:pt x="745" y="174"/>
                  </a:lnTo>
                  <a:lnTo>
                    <a:pt x="748" y="179"/>
                  </a:lnTo>
                  <a:lnTo>
                    <a:pt x="753" y="185"/>
                  </a:lnTo>
                  <a:lnTo>
                    <a:pt x="755" y="194"/>
                  </a:lnTo>
                  <a:lnTo>
                    <a:pt x="749" y="197"/>
                  </a:lnTo>
                  <a:lnTo>
                    <a:pt x="743" y="198"/>
                  </a:lnTo>
                  <a:lnTo>
                    <a:pt x="739" y="197"/>
                  </a:lnTo>
                  <a:lnTo>
                    <a:pt x="734" y="196"/>
                  </a:lnTo>
                  <a:lnTo>
                    <a:pt x="730" y="194"/>
                  </a:lnTo>
                  <a:lnTo>
                    <a:pt x="726" y="193"/>
                  </a:lnTo>
                  <a:lnTo>
                    <a:pt x="722" y="191"/>
                  </a:lnTo>
                  <a:lnTo>
                    <a:pt x="718" y="191"/>
                  </a:lnTo>
                  <a:lnTo>
                    <a:pt x="718" y="193"/>
                  </a:lnTo>
                  <a:lnTo>
                    <a:pt x="718" y="194"/>
                  </a:lnTo>
                  <a:lnTo>
                    <a:pt x="718" y="196"/>
                  </a:lnTo>
                  <a:lnTo>
                    <a:pt x="718" y="197"/>
                  </a:lnTo>
                  <a:lnTo>
                    <a:pt x="720" y="200"/>
                  </a:lnTo>
                  <a:lnTo>
                    <a:pt x="724" y="203"/>
                  </a:lnTo>
                  <a:lnTo>
                    <a:pt x="727" y="206"/>
                  </a:lnTo>
                  <a:lnTo>
                    <a:pt x="731" y="209"/>
                  </a:lnTo>
                  <a:lnTo>
                    <a:pt x="731" y="210"/>
                  </a:lnTo>
                  <a:lnTo>
                    <a:pt x="731" y="212"/>
                  </a:lnTo>
                  <a:lnTo>
                    <a:pt x="731" y="213"/>
                  </a:lnTo>
                  <a:lnTo>
                    <a:pt x="731" y="216"/>
                  </a:lnTo>
                  <a:lnTo>
                    <a:pt x="728" y="217"/>
                  </a:lnTo>
                  <a:lnTo>
                    <a:pt x="727" y="219"/>
                  </a:lnTo>
                  <a:lnTo>
                    <a:pt x="725" y="220"/>
                  </a:lnTo>
                  <a:lnTo>
                    <a:pt x="724" y="223"/>
                  </a:lnTo>
                  <a:lnTo>
                    <a:pt x="716" y="221"/>
                  </a:lnTo>
                  <a:lnTo>
                    <a:pt x="710" y="220"/>
                  </a:lnTo>
                  <a:lnTo>
                    <a:pt x="703" y="218"/>
                  </a:lnTo>
                  <a:lnTo>
                    <a:pt x="693" y="215"/>
                  </a:lnTo>
                  <a:lnTo>
                    <a:pt x="693" y="219"/>
                  </a:lnTo>
                  <a:lnTo>
                    <a:pt x="695" y="224"/>
                  </a:lnTo>
                  <a:lnTo>
                    <a:pt x="700" y="229"/>
                  </a:lnTo>
                  <a:lnTo>
                    <a:pt x="704" y="238"/>
                  </a:lnTo>
                  <a:lnTo>
                    <a:pt x="695" y="244"/>
                  </a:lnTo>
                  <a:lnTo>
                    <a:pt x="686" y="246"/>
                  </a:lnTo>
                  <a:lnTo>
                    <a:pt x="678" y="244"/>
                  </a:lnTo>
                  <a:lnTo>
                    <a:pt x="671" y="240"/>
                  </a:lnTo>
                  <a:lnTo>
                    <a:pt x="664" y="235"/>
                  </a:lnTo>
                  <a:lnTo>
                    <a:pt x="657" y="232"/>
                  </a:lnTo>
                  <a:lnTo>
                    <a:pt x="651" y="228"/>
                  </a:lnTo>
                  <a:lnTo>
                    <a:pt x="644" y="228"/>
                  </a:lnTo>
                  <a:lnTo>
                    <a:pt x="647" y="232"/>
                  </a:lnTo>
                  <a:lnTo>
                    <a:pt x="650" y="236"/>
                  </a:lnTo>
                  <a:lnTo>
                    <a:pt x="655" y="240"/>
                  </a:lnTo>
                  <a:lnTo>
                    <a:pt x="659" y="243"/>
                  </a:lnTo>
                  <a:lnTo>
                    <a:pt x="664" y="247"/>
                  </a:lnTo>
                  <a:lnTo>
                    <a:pt x="669" y="250"/>
                  </a:lnTo>
                  <a:lnTo>
                    <a:pt x="674" y="254"/>
                  </a:lnTo>
                  <a:lnTo>
                    <a:pt x="680" y="257"/>
                  </a:lnTo>
                  <a:lnTo>
                    <a:pt x="677" y="261"/>
                  </a:lnTo>
                  <a:lnTo>
                    <a:pt x="673" y="264"/>
                  </a:lnTo>
                  <a:lnTo>
                    <a:pt x="670" y="268"/>
                  </a:lnTo>
                  <a:lnTo>
                    <a:pt x="666" y="272"/>
                  </a:lnTo>
                  <a:lnTo>
                    <a:pt x="659" y="271"/>
                  </a:lnTo>
                  <a:lnTo>
                    <a:pt x="655" y="270"/>
                  </a:lnTo>
                  <a:lnTo>
                    <a:pt x="649" y="268"/>
                  </a:lnTo>
                  <a:lnTo>
                    <a:pt x="645" y="265"/>
                  </a:lnTo>
                  <a:lnTo>
                    <a:pt x="641" y="263"/>
                  </a:lnTo>
                  <a:lnTo>
                    <a:pt x="637" y="261"/>
                  </a:lnTo>
                  <a:lnTo>
                    <a:pt x="634" y="258"/>
                  </a:lnTo>
                  <a:lnTo>
                    <a:pt x="629" y="257"/>
                  </a:lnTo>
                  <a:lnTo>
                    <a:pt x="628" y="257"/>
                  </a:lnTo>
                  <a:lnTo>
                    <a:pt x="628" y="258"/>
                  </a:lnTo>
                  <a:lnTo>
                    <a:pt x="628" y="259"/>
                  </a:lnTo>
                  <a:lnTo>
                    <a:pt x="627" y="261"/>
                  </a:lnTo>
                  <a:lnTo>
                    <a:pt x="632" y="265"/>
                  </a:lnTo>
                  <a:lnTo>
                    <a:pt x="636" y="270"/>
                  </a:lnTo>
                  <a:lnTo>
                    <a:pt x="643" y="276"/>
                  </a:lnTo>
                  <a:lnTo>
                    <a:pt x="651" y="280"/>
                  </a:lnTo>
                  <a:lnTo>
                    <a:pt x="648" y="287"/>
                  </a:lnTo>
                  <a:lnTo>
                    <a:pt x="643" y="293"/>
                  </a:lnTo>
                  <a:lnTo>
                    <a:pt x="636" y="300"/>
                  </a:lnTo>
                  <a:lnTo>
                    <a:pt x="632" y="304"/>
                  </a:lnTo>
                  <a:lnTo>
                    <a:pt x="624" y="299"/>
                  </a:lnTo>
                  <a:lnTo>
                    <a:pt x="616" y="293"/>
                  </a:lnTo>
                  <a:lnTo>
                    <a:pt x="606" y="287"/>
                  </a:lnTo>
                  <a:lnTo>
                    <a:pt x="598" y="281"/>
                  </a:lnTo>
                  <a:lnTo>
                    <a:pt x="598" y="282"/>
                  </a:lnTo>
                  <a:lnTo>
                    <a:pt x="598" y="285"/>
                  </a:lnTo>
                  <a:lnTo>
                    <a:pt x="597" y="286"/>
                  </a:lnTo>
                  <a:lnTo>
                    <a:pt x="597" y="288"/>
                  </a:lnTo>
                  <a:lnTo>
                    <a:pt x="604" y="294"/>
                  </a:lnTo>
                  <a:lnTo>
                    <a:pt x="612" y="301"/>
                  </a:lnTo>
                  <a:lnTo>
                    <a:pt x="619" y="310"/>
                  </a:lnTo>
                  <a:lnTo>
                    <a:pt x="621" y="322"/>
                  </a:lnTo>
                  <a:lnTo>
                    <a:pt x="617" y="324"/>
                  </a:lnTo>
                  <a:lnTo>
                    <a:pt x="612" y="324"/>
                  </a:lnTo>
                  <a:lnTo>
                    <a:pt x="606" y="323"/>
                  </a:lnTo>
                  <a:lnTo>
                    <a:pt x="601" y="320"/>
                  </a:lnTo>
                  <a:lnTo>
                    <a:pt x="595" y="317"/>
                  </a:lnTo>
                  <a:lnTo>
                    <a:pt x="589" y="315"/>
                  </a:lnTo>
                  <a:lnTo>
                    <a:pt x="584" y="311"/>
                  </a:lnTo>
                  <a:lnTo>
                    <a:pt x="581" y="310"/>
                  </a:lnTo>
                  <a:lnTo>
                    <a:pt x="584" y="317"/>
                  </a:lnTo>
                  <a:lnTo>
                    <a:pt x="590" y="324"/>
                  </a:lnTo>
                  <a:lnTo>
                    <a:pt x="598" y="331"/>
                  </a:lnTo>
                  <a:lnTo>
                    <a:pt x="606" y="339"/>
                  </a:lnTo>
                  <a:lnTo>
                    <a:pt x="605" y="346"/>
                  </a:lnTo>
                  <a:lnTo>
                    <a:pt x="604" y="349"/>
                  </a:lnTo>
                  <a:lnTo>
                    <a:pt x="602" y="352"/>
                  </a:lnTo>
                  <a:lnTo>
                    <a:pt x="599" y="354"/>
                  </a:lnTo>
                  <a:lnTo>
                    <a:pt x="591" y="349"/>
                  </a:lnTo>
                  <a:lnTo>
                    <a:pt x="587" y="347"/>
                  </a:lnTo>
                  <a:lnTo>
                    <a:pt x="582" y="346"/>
                  </a:lnTo>
                  <a:lnTo>
                    <a:pt x="578" y="346"/>
                  </a:lnTo>
                  <a:lnTo>
                    <a:pt x="580" y="352"/>
                  </a:lnTo>
                  <a:lnTo>
                    <a:pt x="582" y="356"/>
                  </a:lnTo>
                  <a:lnTo>
                    <a:pt x="587" y="360"/>
                  </a:lnTo>
                  <a:lnTo>
                    <a:pt x="591" y="361"/>
                  </a:lnTo>
                  <a:lnTo>
                    <a:pt x="597" y="362"/>
                  </a:lnTo>
                  <a:lnTo>
                    <a:pt x="603" y="362"/>
                  </a:lnTo>
                  <a:lnTo>
                    <a:pt x="610" y="360"/>
                  </a:lnTo>
                  <a:lnTo>
                    <a:pt x="617" y="356"/>
                  </a:lnTo>
                  <a:lnTo>
                    <a:pt x="629" y="332"/>
                  </a:lnTo>
                  <a:lnTo>
                    <a:pt x="645" y="310"/>
                  </a:lnTo>
                  <a:lnTo>
                    <a:pt x="664" y="291"/>
                  </a:lnTo>
                  <a:lnTo>
                    <a:pt x="685" y="271"/>
                  </a:lnTo>
                  <a:lnTo>
                    <a:pt x="705" y="254"/>
                  </a:lnTo>
                  <a:lnTo>
                    <a:pt x="727" y="235"/>
                  </a:lnTo>
                  <a:lnTo>
                    <a:pt x="748" y="217"/>
                  </a:lnTo>
                  <a:lnTo>
                    <a:pt x="766" y="197"/>
                  </a:lnTo>
                  <a:lnTo>
                    <a:pt x="776" y="190"/>
                  </a:lnTo>
                  <a:lnTo>
                    <a:pt x="786" y="181"/>
                  </a:lnTo>
                  <a:lnTo>
                    <a:pt x="796" y="172"/>
                  </a:lnTo>
                  <a:lnTo>
                    <a:pt x="808" y="163"/>
                  </a:lnTo>
                  <a:lnTo>
                    <a:pt x="819" y="153"/>
                  </a:lnTo>
                  <a:lnTo>
                    <a:pt x="832" y="143"/>
                  </a:lnTo>
                  <a:lnTo>
                    <a:pt x="845" y="135"/>
                  </a:lnTo>
                  <a:lnTo>
                    <a:pt x="857" y="127"/>
                  </a:lnTo>
                  <a:lnTo>
                    <a:pt x="870" y="121"/>
                  </a:lnTo>
                  <a:lnTo>
                    <a:pt x="883" y="117"/>
                  </a:lnTo>
                  <a:lnTo>
                    <a:pt x="894" y="114"/>
                  </a:lnTo>
                  <a:lnTo>
                    <a:pt x="907" y="114"/>
                  </a:lnTo>
                  <a:lnTo>
                    <a:pt x="920" y="118"/>
                  </a:lnTo>
                  <a:lnTo>
                    <a:pt x="931" y="124"/>
                  </a:lnTo>
                  <a:lnTo>
                    <a:pt x="943" y="134"/>
                  </a:lnTo>
                  <a:lnTo>
                    <a:pt x="954" y="148"/>
                  </a:lnTo>
                  <a:lnTo>
                    <a:pt x="953" y="162"/>
                  </a:lnTo>
                  <a:lnTo>
                    <a:pt x="952" y="170"/>
                  </a:lnTo>
                  <a:lnTo>
                    <a:pt x="951" y="173"/>
                  </a:lnTo>
                  <a:lnTo>
                    <a:pt x="949" y="174"/>
                  </a:lnTo>
                  <a:lnTo>
                    <a:pt x="944" y="172"/>
                  </a:lnTo>
                  <a:lnTo>
                    <a:pt x="942" y="170"/>
                  </a:lnTo>
                  <a:lnTo>
                    <a:pt x="939" y="170"/>
                  </a:lnTo>
                  <a:lnTo>
                    <a:pt x="936" y="170"/>
                  </a:lnTo>
                  <a:lnTo>
                    <a:pt x="935" y="171"/>
                  </a:lnTo>
                  <a:lnTo>
                    <a:pt x="935" y="172"/>
                  </a:lnTo>
                  <a:lnTo>
                    <a:pt x="934" y="173"/>
                  </a:lnTo>
                  <a:lnTo>
                    <a:pt x="936" y="177"/>
                  </a:lnTo>
                  <a:lnTo>
                    <a:pt x="940" y="183"/>
                  </a:lnTo>
                  <a:lnTo>
                    <a:pt x="942" y="190"/>
                  </a:lnTo>
                  <a:lnTo>
                    <a:pt x="940" y="198"/>
                  </a:lnTo>
                  <a:lnTo>
                    <a:pt x="932" y="197"/>
                  </a:lnTo>
                  <a:lnTo>
                    <a:pt x="927" y="195"/>
                  </a:lnTo>
                  <a:lnTo>
                    <a:pt x="922" y="193"/>
                  </a:lnTo>
                  <a:lnTo>
                    <a:pt x="919" y="191"/>
                  </a:lnTo>
                  <a:lnTo>
                    <a:pt x="921" y="197"/>
                  </a:lnTo>
                  <a:lnTo>
                    <a:pt x="923" y="203"/>
                  </a:lnTo>
                  <a:lnTo>
                    <a:pt x="927" y="211"/>
                  </a:lnTo>
                  <a:lnTo>
                    <a:pt x="928" y="220"/>
                  </a:lnTo>
                  <a:lnTo>
                    <a:pt x="925" y="221"/>
                  </a:lnTo>
                  <a:lnTo>
                    <a:pt x="924" y="224"/>
                  </a:lnTo>
                  <a:lnTo>
                    <a:pt x="922" y="225"/>
                  </a:lnTo>
                  <a:lnTo>
                    <a:pt x="921" y="227"/>
                  </a:lnTo>
                  <a:lnTo>
                    <a:pt x="915" y="226"/>
                  </a:lnTo>
                  <a:lnTo>
                    <a:pt x="909" y="225"/>
                  </a:lnTo>
                  <a:lnTo>
                    <a:pt x="904" y="223"/>
                  </a:lnTo>
                  <a:lnTo>
                    <a:pt x="899" y="220"/>
                  </a:lnTo>
                  <a:lnTo>
                    <a:pt x="894" y="219"/>
                  </a:lnTo>
                  <a:lnTo>
                    <a:pt x="891" y="217"/>
                  </a:lnTo>
                  <a:lnTo>
                    <a:pt x="887" y="216"/>
                  </a:lnTo>
                  <a:lnTo>
                    <a:pt x="885" y="216"/>
                  </a:lnTo>
                  <a:lnTo>
                    <a:pt x="884" y="217"/>
                  </a:lnTo>
                  <a:lnTo>
                    <a:pt x="884" y="218"/>
                  </a:lnTo>
                  <a:lnTo>
                    <a:pt x="883" y="219"/>
                  </a:lnTo>
                  <a:lnTo>
                    <a:pt x="886" y="224"/>
                  </a:lnTo>
                  <a:lnTo>
                    <a:pt x="889" y="227"/>
                  </a:lnTo>
                  <a:lnTo>
                    <a:pt x="894" y="233"/>
                  </a:lnTo>
                  <a:lnTo>
                    <a:pt x="904" y="240"/>
                  </a:lnTo>
                  <a:lnTo>
                    <a:pt x="902" y="246"/>
                  </a:lnTo>
                  <a:lnTo>
                    <a:pt x="899" y="249"/>
                  </a:lnTo>
                  <a:lnTo>
                    <a:pt x="893" y="250"/>
                  </a:lnTo>
                  <a:lnTo>
                    <a:pt x="887" y="250"/>
                  </a:lnTo>
                  <a:lnTo>
                    <a:pt x="881" y="248"/>
                  </a:lnTo>
                  <a:lnTo>
                    <a:pt x="875" y="246"/>
                  </a:lnTo>
                  <a:lnTo>
                    <a:pt x="870" y="244"/>
                  </a:lnTo>
                  <a:lnTo>
                    <a:pt x="868" y="243"/>
                  </a:lnTo>
                  <a:lnTo>
                    <a:pt x="869" y="247"/>
                  </a:lnTo>
                  <a:lnTo>
                    <a:pt x="872" y="251"/>
                  </a:lnTo>
                  <a:lnTo>
                    <a:pt x="877" y="256"/>
                  </a:lnTo>
                  <a:lnTo>
                    <a:pt x="884" y="262"/>
                  </a:lnTo>
                  <a:lnTo>
                    <a:pt x="884" y="266"/>
                  </a:lnTo>
                  <a:lnTo>
                    <a:pt x="884" y="269"/>
                  </a:lnTo>
                  <a:lnTo>
                    <a:pt x="883" y="270"/>
                  </a:lnTo>
                  <a:lnTo>
                    <a:pt x="881" y="272"/>
                  </a:lnTo>
                  <a:lnTo>
                    <a:pt x="870" y="270"/>
                  </a:lnTo>
                  <a:lnTo>
                    <a:pt x="861" y="265"/>
                  </a:lnTo>
                  <a:lnTo>
                    <a:pt x="854" y="261"/>
                  </a:lnTo>
                  <a:lnTo>
                    <a:pt x="848" y="256"/>
                  </a:lnTo>
                  <a:lnTo>
                    <a:pt x="847" y="258"/>
                  </a:lnTo>
                  <a:lnTo>
                    <a:pt x="847" y="261"/>
                  </a:lnTo>
                  <a:lnTo>
                    <a:pt x="847" y="263"/>
                  </a:lnTo>
                  <a:lnTo>
                    <a:pt x="847" y="265"/>
                  </a:lnTo>
                  <a:lnTo>
                    <a:pt x="852" y="269"/>
                  </a:lnTo>
                  <a:lnTo>
                    <a:pt x="859" y="274"/>
                  </a:lnTo>
                  <a:lnTo>
                    <a:pt x="863" y="284"/>
                  </a:lnTo>
                  <a:lnTo>
                    <a:pt x="861" y="292"/>
                  </a:lnTo>
                  <a:lnTo>
                    <a:pt x="853" y="289"/>
                  </a:lnTo>
                  <a:lnTo>
                    <a:pt x="846" y="287"/>
                  </a:lnTo>
                  <a:lnTo>
                    <a:pt x="840" y="284"/>
                  </a:lnTo>
                  <a:lnTo>
                    <a:pt x="834" y="280"/>
                  </a:lnTo>
                  <a:lnTo>
                    <a:pt x="830" y="277"/>
                  </a:lnTo>
                  <a:lnTo>
                    <a:pt x="825" y="274"/>
                  </a:lnTo>
                  <a:lnTo>
                    <a:pt x="822" y="272"/>
                  </a:lnTo>
                  <a:lnTo>
                    <a:pt x="817" y="271"/>
                  </a:lnTo>
                  <a:lnTo>
                    <a:pt x="822" y="279"/>
                  </a:lnTo>
                  <a:lnTo>
                    <a:pt x="829" y="287"/>
                  </a:lnTo>
                  <a:lnTo>
                    <a:pt x="838" y="295"/>
                  </a:lnTo>
                  <a:lnTo>
                    <a:pt x="848" y="304"/>
                  </a:lnTo>
                  <a:lnTo>
                    <a:pt x="845" y="311"/>
                  </a:lnTo>
                  <a:lnTo>
                    <a:pt x="839" y="315"/>
                  </a:lnTo>
                  <a:lnTo>
                    <a:pt x="832" y="315"/>
                  </a:lnTo>
                  <a:lnTo>
                    <a:pt x="824" y="312"/>
                  </a:lnTo>
                  <a:lnTo>
                    <a:pt x="816" y="310"/>
                  </a:lnTo>
                  <a:lnTo>
                    <a:pt x="808" y="306"/>
                  </a:lnTo>
                  <a:lnTo>
                    <a:pt x="802" y="303"/>
                  </a:lnTo>
                  <a:lnTo>
                    <a:pt x="798" y="301"/>
                  </a:lnTo>
                  <a:lnTo>
                    <a:pt x="802" y="309"/>
                  </a:lnTo>
                  <a:lnTo>
                    <a:pt x="811" y="316"/>
                  </a:lnTo>
                  <a:lnTo>
                    <a:pt x="819" y="323"/>
                  </a:lnTo>
                  <a:lnTo>
                    <a:pt x="825" y="334"/>
                  </a:lnTo>
                  <a:lnTo>
                    <a:pt x="817" y="341"/>
                  </a:lnTo>
                  <a:lnTo>
                    <a:pt x="811" y="344"/>
                  </a:lnTo>
                  <a:lnTo>
                    <a:pt x="806" y="344"/>
                  </a:lnTo>
                  <a:lnTo>
                    <a:pt x="801" y="341"/>
                  </a:lnTo>
                  <a:lnTo>
                    <a:pt x="798" y="338"/>
                  </a:lnTo>
                  <a:lnTo>
                    <a:pt x="792" y="334"/>
                  </a:lnTo>
                  <a:lnTo>
                    <a:pt x="787" y="332"/>
                  </a:lnTo>
                  <a:lnTo>
                    <a:pt x="780" y="331"/>
                  </a:lnTo>
                  <a:lnTo>
                    <a:pt x="779" y="332"/>
                  </a:lnTo>
                  <a:lnTo>
                    <a:pt x="779" y="333"/>
                  </a:lnTo>
                  <a:lnTo>
                    <a:pt x="778" y="334"/>
                  </a:lnTo>
                  <a:lnTo>
                    <a:pt x="784" y="340"/>
                  </a:lnTo>
                  <a:lnTo>
                    <a:pt x="791" y="346"/>
                  </a:lnTo>
                  <a:lnTo>
                    <a:pt x="798" y="353"/>
                  </a:lnTo>
                  <a:lnTo>
                    <a:pt x="804" y="358"/>
                  </a:lnTo>
                  <a:lnTo>
                    <a:pt x="801" y="361"/>
                  </a:lnTo>
                  <a:lnTo>
                    <a:pt x="799" y="364"/>
                  </a:lnTo>
                  <a:lnTo>
                    <a:pt x="796" y="368"/>
                  </a:lnTo>
                  <a:lnTo>
                    <a:pt x="794" y="370"/>
                  </a:lnTo>
                  <a:lnTo>
                    <a:pt x="784" y="368"/>
                  </a:lnTo>
                  <a:lnTo>
                    <a:pt x="775" y="363"/>
                  </a:lnTo>
                  <a:lnTo>
                    <a:pt x="765" y="358"/>
                  </a:lnTo>
                  <a:lnTo>
                    <a:pt x="757" y="353"/>
                  </a:lnTo>
                  <a:lnTo>
                    <a:pt x="750" y="348"/>
                  </a:lnTo>
                  <a:lnTo>
                    <a:pt x="743" y="344"/>
                  </a:lnTo>
                  <a:lnTo>
                    <a:pt x="737" y="339"/>
                  </a:lnTo>
                  <a:lnTo>
                    <a:pt x="730" y="337"/>
                  </a:lnTo>
                  <a:lnTo>
                    <a:pt x="732" y="344"/>
                  </a:lnTo>
                  <a:lnTo>
                    <a:pt x="737" y="349"/>
                  </a:lnTo>
                  <a:lnTo>
                    <a:pt x="743" y="355"/>
                  </a:lnTo>
                  <a:lnTo>
                    <a:pt x="753" y="360"/>
                  </a:lnTo>
                  <a:lnTo>
                    <a:pt x="761" y="365"/>
                  </a:lnTo>
                  <a:lnTo>
                    <a:pt x="769" y="371"/>
                  </a:lnTo>
                  <a:lnTo>
                    <a:pt x="776" y="377"/>
                  </a:lnTo>
                  <a:lnTo>
                    <a:pt x="779" y="385"/>
                  </a:lnTo>
                  <a:lnTo>
                    <a:pt x="776" y="388"/>
                  </a:lnTo>
                  <a:lnTo>
                    <a:pt x="772" y="392"/>
                  </a:lnTo>
                  <a:lnTo>
                    <a:pt x="769" y="395"/>
                  </a:lnTo>
                  <a:lnTo>
                    <a:pt x="765" y="400"/>
                  </a:lnTo>
                  <a:lnTo>
                    <a:pt x="760" y="398"/>
                  </a:lnTo>
                  <a:lnTo>
                    <a:pt x="754" y="395"/>
                  </a:lnTo>
                  <a:lnTo>
                    <a:pt x="750" y="393"/>
                  </a:lnTo>
                  <a:lnTo>
                    <a:pt x="747" y="391"/>
                  </a:lnTo>
                  <a:lnTo>
                    <a:pt x="742" y="388"/>
                  </a:lnTo>
                  <a:lnTo>
                    <a:pt x="738" y="385"/>
                  </a:lnTo>
                  <a:lnTo>
                    <a:pt x="732" y="382"/>
                  </a:lnTo>
                  <a:lnTo>
                    <a:pt x="725" y="376"/>
                  </a:lnTo>
                  <a:lnTo>
                    <a:pt x="725" y="378"/>
                  </a:lnTo>
                  <a:lnTo>
                    <a:pt x="725" y="380"/>
                  </a:lnTo>
                  <a:lnTo>
                    <a:pt x="724" y="383"/>
                  </a:lnTo>
                  <a:lnTo>
                    <a:pt x="724" y="385"/>
                  </a:lnTo>
                  <a:lnTo>
                    <a:pt x="732" y="391"/>
                  </a:lnTo>
                  <a:lnTo>
                    <a:pt x="740" y="397"/>
                  </a:lnTo>
                  <a:lnTo>
                    <a:pt x="747" y="402"/>
                  </a:lnTo>
                  <a:lnTo>
                    <a:pt x="755" y="409"/>
                  </a:lnTo>
                  <a:lnTo>
                    <a:pt x="755" y="414"/>
                  </a:lnTo>
                  <a:lnTo>
                    <a:pt x="755" y="416"/>
                  </a:lnTo>
                  <a:lnTo>
                    <a:pt x="753" y="418"/>
                  </a:lnTo>
                  <a:lnTo>
                    <a:pt x="750" y="422"/>
                  </a:lnTo>
                  <a:lnTo>
                    <a:pt x="745" y="422"/>
                  </a:lnTo>
                  <a:lnTo>
                    <a:pt x="739" y="420"/>
                  </a:lnTo>
                  <a:lnTo>
                    <a:pt x="734" y="418"/>
                  </a:lnTo>
                  <a:lnTo>
                    <a:pt x="730" y="416"/>
                  </a:lnTo>
                  <a:lnTo>
                    <a:pt x="725" y="414"/>
                  </a:lnTo>
                  <a:lnTo>
                    <a:pt x="720" y="411"/>
                  </a:lnTo>
                  <a:lnTo>
                    <a:pt x="716" y="410"/>
                  </a:lnTo>
                  <a:lnTo>
                    <a:pt x="712" y="409"/>
                  </a:lnTo>
                  <a:lnTo>
                    <a:pt x="715" y="415"/>
                  </a:lnTo>
                  <a:lnTo>
                    <a:pt x="720" y="420"/>
                  </a:lnTo>
                  <a:lnTo>
                    <a:pt x="727" y="425"/>
                  </a:lnTo>
                  <a:lnTo>
                    <a:pt x="735" y="432"/>
                  </a:lnTo>
                  <a:lnTo>
                    <a:pt x="730" y="445"/>
                  </a:lnTo>
                  <a:lnTo>
                    <a:pt x="720" y="446"/>
                  </a:lnTo>
                  <a:lnTo>
                    <a:pt x="710" y="441"/>
                  </a:lnTo>
                  <a:lnTo>
                    <a:pt x="702" y="437"/>
                  </a:lnTo>
                  <a:lnTo>
                    <a:pt x="704" y="443"/>
                  </a:lnTo>
                  <a:lnTo>
                    <a:pt x="708" y="448"/>
                  </a:lnTo>
                  <a:lnTo>
                    <a:pt x="712" y="454"/>
                  </a:lnTo>
                  <a:lnTo>
                    <a:pt x="717" y="458"/>
                  </a:lnTo>
                  <a:lnTo>
                    <a:pt x="724" y="460"/>
                  </a:lnTo>
                  <a:lnTo>
                    <a:pt x="730" y="461"/>
                  </a:lnTo>
                  <a:lnTo>
                    <a:pt x="738" y="459"/>
                  </a:lnTo>
                  <a:lnTo>
                    <a:pt x="745" y="454"/>
                  </a:lnTo>
                  <a:lnTo>
                    <a:pt x="762" y="430"/>
                  </a:lnTo>
                  <a:lnTo>
                    <a:pt x="781" y="407"/>
                  </a:lnTo>
                  <a:lnTo>
                    <a:pt x="800" y="384"/>
                  </a:lnTo>
                  <a:lnTo>
                    <a:pt x="821" y="362"/>
                  </a:lnTo>
                  <a:lnTo>
                    <a:pt x="840" y="340"/>
                  </a:lnTo>
                  <a:lnTo>
                    <a:pt x="860" y="318"/>
                  </a:lnTo>
                  <a:lnTo>
                    <a:pt x="879" y="296"/>
                  </a:lnTo>
                  <a:lnTo>
                    <a:pt x="899" y="274"/>
                  </a:lnTo>
                  <a:lnTo>
                    <a:pt x="906" y="274"/>
                  </a:lnTo>
                  <a:lnTo>
                    <a:pt x="913" y="274"/>
                  </a:lnTo>
                  <a:lnTo>
                    <a:pt x="920" y="274"/>
                  </a:lnTo>
                  <a:lnTo>
                    <a:pt x="927" y="274"/>
                  </a:lnTo>
                  <a:lnTo>
                    <a:pt x="938" y="286"/>
                  </a:lnTo>
                  <a:lnTo>
                    <a:pt x="946" y="299"/>
                  </a:lnTo>
                  <a:lnTo>
                    <a:pt x="951" y="312"/>
                  </a:lnTo>
                  <a:lnTo>
                    <a:pt x="951" y="333"/>
                  </a:lnTo>
                  <a:lnTo>
                    <a:pt x="945" y="332"/>
                  </a:lnTo>
                  <a:lnTo>
                    <a:pt x="942" y="331"/>
                  </a:lnTo>
                  <a:lnTo>
                    <a:pt x="939" y="331"/>
                  </a:lnTo>
                  <a:lnTo>
                    <a:pt x="935" y="332"/>
                  </a:lnTo>
                  <a:lnTo>
                    <a:pt x="936" y="337"/>
                  </a:lnTo>
                  <a:lnTo>
                    <a:pt x="938" y="340"/>
                  </a:lnTo>
                  <a:lnTo>
                    <a:pt x="943" y="344"/>
                  </a:lnTo>
                  <a:lnTo>
                    <a:pt x="947" y="347"/>
                  </a:lnTo>
                  <a:lnTo>
                    <a:pt x="946" y="349"/>
                  </a:lnTo>
                  <a:lnTo>
                    <a:pt x="946" y="353"/>
                  </a:lnTo>
                  <a:lnTo>
                    <a:pt x="946" y="356"/>
                  </a:lnTo>
                  <a:lnTo>
                    <a:pt x="945" y="358"/>
                  </a:lnTo>
                  <a:lnTo>
                    <a:pt x="936" y="357"/>
                  </a:lnTo>
                  <a:lnTo>
                    <a:pt x="928" y="355"/>
                  </a:lnTo>
                  <a:lnTo>
                    <a:pt x="921" y="353"/>
                  </a:lnTo>
                  <a:lnTo>
                    <a:pt x="914" y="352"/>
                  </a:lnTo>
                  <a:lnTo>
                    <a:pt x="920" y="357"/>
                  </a:lnTo>
                  <a:lnTo>
                    <a:pt x="927" y="363"/>
                  </a:lnTo>
                  <a:lnTo>
                    <a:pt x="932" y="368"/>
                  </a:lnTo>
                  <a:lnTo>
                    <a:pt x="938" y="373"/>
                  </a:lnTo>
                  <a:lnTo>
                    <a:pt x="936" y="377"/>
                  </a:lnTo>
                  <a:lnTo>
                    <a:pt x="934" y="380"/>
                  </a:lnTo>
                  <a:lnTo>
                    <a:pt x="931" y="384"/>
                  </a:lnTo>
                  <a:lnTo>
                    <a:pt x="929" y="388"/>
                  </a:lnTo>
                  <a:lnTo>
                    <a:pt x="923" y="387"/>
                  </a:lnTo>
                  <a:lnTo>
                    <a:pt x="916" y="385"/>
                  </a:lnTo>
                  <a:lnTo>
                    <a:pt x="910" y="383"/>
                  </a:lnTo>
                  <a:lnTo>
                    <a:pt x="906" y="379"/>
                  </a:lnTo>
                  <a:lnTo>
                    <a:pt x="900" y="376"/>
                  </a:lnTo>
                  <a:lnTo>
                    <a:pt x="896" y="372"/>
                  </a:lnTo>
                  <a:lnTo>
                    <a:pt x="892" y="371"/>
                  </a:lnTo>
                  <a:lnTo>
                    <a:pt x="887" y="370"/>
                  </a:lnTo>
                  <a:lnTo>
                    <a:pt x="891" y="377"/>
                  </a:lnTo>
                  <a:lnTo>
                    <a:pt x="899" y="384"/>
                  </a:lnTo>
                  <a:lnTo>
                    <a:pt x="908" y="391"/>
                  </a:lnTo>
                  <a:lnTo>
                    <a:pt x="919" y="398"/>
                  </a:lnTo>
                  <a:lnTo>
                    <a:pt x="917" y="403"/>
                  </a:lnTo>
                  <a:lnTo>
                    <a:pt x="914" y="410"/>
                  </a:lnTo>
                  <a:lnTo>
                    <a:pt x="909" y="416"/>
                  </a:lnTo>
                  <a:lnTo>
                    <a:pt x="905" y="420"/>
                  </a:lnTo>
                  <a:lnTo>
                    <a:pt x="896" y="415"/>
                  </a:lnTo>
                  <a:lnTo>
                    <a:pt x="887" y="411"/>
                  </a:lnTo>
                  <a:lnTo>
                    <a:pt x="879" y="409"/>
                  </a:lnTo>
                  <a:lnTo>
                    <a:pt x="874" y="409"/>
                  </a:lnTo>
                  <a:lnTo>
                    <a:pt x="874" y="410"/>
                  </a:lnTo>
                  <a:lnTo>
                    <a:pt x="874" y="413"/>
                  </a:lnTo>
                  <a:lnTo>
                    <a:pt x="874" y="414"/>
                  </a:lnTo>
                  <a:lnTo>
                    <a:pt x="874" y="416"/>
                  </a:lnTo>
                  <a:lnTo>
                    <a:pt x="879" y="420"/>
                  </a:lnTo>
                  <a:lnTo>
                    <a:pt x="885" y="423"/>
                  </a:lnTo>
                  <a:lnTo>
                    <a:pt x="891" y="426"/>
                  </a:lnTo>
                  <a:lnTo>
                    <a:pt x="898" y="431"/>
                  </a:lnTo>
                  <a:lnTo>
                    <a:pt x="893" y="440"/>
                  </a:lnTo>
                  <a:lnTo>
                    <a:pt x="886" y="444"/>
                  </a:lnTo>
                  <a:lnTo>
                    <a:pt x="878" y="443"/>
                  </a:lnTo>
                  <a:lnTo>
                    <a:pt x="869" y="439"/>
                  </a:lnTo>
                  <a:lnTo>
                    <a:pt x="861" y="433"/>
                  </a:lnTo>
                  <a:lnTo>
                    <a:pt x="852" y="428"/>
                  </a:lnTo>
                  <a:lnTo>
                    <a:pt x="844" y="423"/>
                  </a:lnTo>
                  <a:lnTo>
                    <a:pt x="837" y="420"/>
                  </a:lnTo>
                  <a:lnTo>
                    <a:pt x="839" y="425"/>
                  </a:lnTo>
                  <a:lnTo>
                    <a:pt x="845" y="431"/>
                  </a:lnTo>
                  <a:lnTo>
                    <a:pt x="853" y="437"/>
                  </a:lnTo>
                  <a:lnTo>
                    <a:pt x="862" y="443"/>
                  </a:lnTo>
                  <a:lnTo>
                    <a:pt x="870" y="448"/>
                  </a:lnTo>
                  <a:lnTo>
                    <a:pt x="876" y="454"/>
                  </a:lnTo>
                  <a:lnTo>
                    <a:pt x="877" y="462"/>
                  </a:lnTo>
                  <a:lnTo>
                    <a:pt x="874" y="470"/>
                  </a:lnTo>
                  <a:lnTo>
                    <a:pt x="866" y="469"/>
                  </a:lnTo>
                  <a:lnTo>
                    <a:pt x="859" y="468"/>
                  </a:lnTo>
                  <a:lnTo>
                    <a:pt x="853" y="464"/>
                  </a:lnTo>
                  <a:lnTo>
                    <a:pt x="847" y="462"/>
                  </a:lnTo>
                  <a:lnTo>
                    <a:pt x="841" y="459"/>
                  </a:lnTo>
                  <a:lnTo>
                    <a:pt x="838" y="455"/>
                  </a:lnTo>
                  <a:lnTo>
                    <a:pt x="833" y="453"/>
                  </a:lnTo>
                  <a:lnTo>
                    <a:pt x="829" y="452"/>
                  </a:lnTo>
                  <a:lnTo>
                    <a:pt x="831" y="459"/>
                  </a:lnTo>
                  <a:lnTo>
                    <a:pt x="836" y="463"/>
                  </a:lnTo>
                  <a:lnTo>
                    <a:pt x="841" y="468"/>
                  </a:lnTo>
                  <a:lnTo>
                    <a:pt x="848" y="473"/>
                  </a:lnTo>
                  <a:lnTo>
                    <a:pt x="854" y="477"/>
                  </a:lnTo>
                  <a:lnTo>
                    <a:pt x="857" y="483"/>
                  </a:lnTo>
                  <a:lnTo>
                    <a:pt x="857" y="490"/>
                  </a:lnTo>
                  <a:lnTo>
                    <a:pt x="853" y="500"/>
                  </a:lnTo>
                  <a:lnTo>
                    <a:pt x="846" y="499"/>
                  </a:lnTo>
                  <a:lnTo>
                    <a:pt x="839" y="498"/>
                  </a:lnTo>
                  <a:lnTo>
                    <a:pt x="833" y="494"/>
                  </a:lnTo>
                  <a:lnTo>
                    <a:pt x="828" y="491"/>
                  </a:lnTo>
                  <a:lnTo>
                    <a:pt x="823" y="487"/>
                  </a:lnTo>
                  <a:lnTo>
                    <a:pt x="818" y="484"/>
                  </a:lnTo>
                  <a:lnTo>
                    <a:pt x="814" y="482"/>
                  </a:lnTo>
                  <a:lnTo>
                    <a:pt x="809" y="481"/>
                  </a:lnTo>
                  <a:lnTo>
                    <a:pt x="811" y="487"/>
                  </a:lnTo>
                  <a:lnTo>
                    <a:pt x="816" y="493"/>
                  </a:lnTo>
                  <a:lnTo>
                    <a:pt x="823" y="497"/>
                  </a:lnTo>
                  <a:lnTo>
                    <a:pt x="830" y="500"/>
                  </a:lnTo>
                  <a:lnTo>
                    <a:pt x="836" y="504"/>
                  </a:lnTo>
                  <a:lnTo>
                    <a:pt x="840" y="511"/>
                  </a:lnTo>
                  <a:lnTo>
                    <a:pt x="840" y="519"/>
                  </a:lnTo>
                  <a:lnTo>
                    <a:pt x="836" y="531"/>
                  </a:lnTo>
                  <a:lnTo>
                    <a:pt x="830" y="531"/>
                  </a:lnTo>
                  <a:lnTo>
                    <a:pt x="823" y="529"/>
                  </a:lnTo>
                  <a:lnTo>
                    <a:pt x="817" y="527"/>
                  </a:lnTo>
                  <a:lnTo>
                    <a:pt x="811" y="524"/>
                  </a:lnTo>
                  <a:lnTo>
                    <a:pt x="806" y="522"/>
                  </a:lnTo>
                  <a:lnTo>
                    <a:pt x="801" y="519"/>
                  </a:lnTo>
                  <a:lnTo>
                    <a:pt x="798" y="516"/>
                  </a:lnTo>
                  <a:lnTo>
                    <a:pt x="794" y="515"/>
                  </a:lnTo>
                  <a:lnTo>
                    <a:pt x="799" y="523"/>
                  </a:lnTo>
                  <a:lnTo>
                    <a:pt x="806" y="530"/>
                  </a:lnTo>
                  <a:lnTo>
                    <a:pt x="816" y="538"/>
                  </a:lnTo>
                  <a:lnTo>
                    <a:pt x="828" y="546"/>
                  </a:lnTo>
                  <a:lnTo>
                    <a:pt x="826" y="547"/>
                  </a:lnTo>
                  <a:lnTo>
                    <a:pt x="826" y="549"/>
                  </a:lnTo>
                  <a:lnTo>
                    <a:pt x="826" y="551"/>
                  </a:lnTo>
                  <a:lnTo>
                    <a:pt x="825" y="552"/>
                  </a:lnTo>
                  <a:lnTo>
                    <a:pt x="818" y="552"/>
                  </a:lnTo>
                  <a:lnTo>
                    <a:pt x="811" y="551"/>
                  </a:lnTo>
                  <a:lnTo>
                    <a:pt x="803" y="550"/>
                  </a:lnTo>
                  <a:lnTo>
                    <a:pt x="798" y="549"/>
                  </a:lnTo>
                  <a:lnTo>
                    <a:pt x="796" y="549"/>
                  </a:lnTo>
                  <a:lnTo>
                    <a:pt x="796" y="550"/>
                  </a:lnTo>
                  <a:lnTo>
                    <a:pt x="796" y="551"/>
                  </a:lnTo>
                  <a:lnTo>
                    <a:pt x="795" y="552"/>
                  </a:lnTo>
                  <a:lnTo>
                    <a:pt x="802" y="560"/>
                  </a:lnTo>
                  <a:lnTo>
                    <a:pt x="810" y="565"/>
                  </a:lnTo>
                  <a:lnTo>
                    <a:pt x="817" y="566"/>
                  </a:lnTo>
                  <a:lnTo>
                    <a:pt x="825" y="565"/>
                  </a:lnTo>
                  <a:lnTo>
                    <a:pt x="832" y="561"/>
                  </a:lnTo>
                  <a:lnTo>
                    <a:pt x="839" y="555"/>
                  </a:lnTo>
                  <a:lnTo>
                    <a:pt x="845" y="547"/>
                  </a:lnTo>
                  <a:lnTo>
                    <a:pt x="849" y="539"/>
                  </a:lnTo>
                  <a:lnTo>
                    <a:pt x="855" y="534"/>
                  </a:lnTo>
                  <a:lnTo>
                    <a:pt x="861" y="528"/>
                  </a:lnTo>
                  <a:lnTo>
                    <a:pt x="867" y="523"/>
                  </a:lnTo>
                  <a:lnTo>
                    <a:pt x="872" y="517"/>
                  </a:lnTo>
                  <a:lnTo>
                    <a:pt x="877" y="513"/>
                  </a:lnTo>
                  <a:lnTo>
                    <a:pt x="883" y="507"/>
                  </a:lnTo>
                  <a:lnTo>
                    <a:pt x="889" y="502"/>
                  </a:lnTo>
                  <a:lnTo>
                    <a:pt x="894" y="497"/>
                  </a:lnTo>
                  <a:lnTo>
                    <a:pt x="894" y="494"/>
                  </a:lnTo>
                  <a:lnTo>
                    <a:pt x="894" y="493"/>
                  </a:lnTo>
                  <a:lnTo>
                    <a:pt x="894" y="491"/>
                  </a:lnTo>
                  <a:lnTo>
                    <a:pt x="894" y="490"/>
                  </a:lnTo>
                  <a:lnTo>
                    <a:pt x="891" y="490"/>
                  </a:lnTo>
                  <a:lnTo>
                    <a:pt x="889" y="490"/>
                  </a:lnTo>
                  <a:lnTo>
                    <a:pt x="885" y="490"/>
                  </a:lnTo>
                  <a:lnTo>
                    <a:pt x="883" y="491"/>
                  </a:lnTo>
                  <a:lnTo>
                    <a:pt x="883" y="489"/>
                  </a:lnTo>
                  <a:lnTo>
                    <a:pt x="883" y="486"/>
                  </a:lnTo>
                  <a:lnTo>
                    <a:pt x="882" y="484"/>
                  </a:lnTo>
                  <a:lnTo>
                    <a:pt x="882" y="482"/>
                  </a:lnTo>
                  <a:lnTo>
                    <a:pt x="890" y="471"/>
                  </a:lnTo>
                  <a:lnTo>
                    <a:pt x="897" y="462"/>
                  </a:lnTo>
                  <a:lnTo>
                    <a:pt x="904" y="454"/>
                  </a:lnTo>
                  <a:lnTo>
                    <a:pt x="910" y="446"/>
                  </a:lnTo>
                  <a:lnTo>
                    <a:pt x="920" y="441"/>
                  </a:lnTo>
                  <a:lnTo>
                    <a:pt x="929" y="439"/>
                  </a:lnTo>
                  <a:lnTo>
                    <a:pt x="940" y="439"/>
                  </a:lnTo>
                  <a:lnTo>
                    <a:pt x="955" y="443"/>
                  </a:lnTo>
                  <a:lnTo>
                    <a:pt x="963" y="454"/>
                  </a:lnTo>
                  <a:lnTo>
                    <a:pt x="972" y="466"/>
                  </a:lnTo>
                  <a:lnTo>
                    <a:pt x="977" y="476"/>
                  </a:lnTo>
                  <a:lnTo>
                    <a:pt x="982" y="486"/>
                  </a:lnTo>
                  <a:lnTo>
                    <a:pt x="985" y="498"/>
                  </a:lnTo>
                  <a:lnTo>
                    <a:pt x="985" y="511"/>
                  </a:lnTo>
                  <a:lnTo>
                    <a:pt x="983" y="524"/>
                  </a:lnTo>
                  <a:lnTo>
                    <a:pt x="977" y="539"/>
                  </a:lnTo>
                  <a:lnTo>
                    <a:pt x="972" y="540"/>
                  </a:lnTo>
                  <a:lnTo>
                    <a:pt x="966" y="540"/>
                  </a:lnTo>
                  <a:lnTo>
                    <a:pt x="959" y="542"/>
                  </a:lnTo>
                  <a:lnTo>
                    <a:pt x="953" y="543"/>
                  </a:lnTo>
                  <a:lnTo>
                    <a:pt x="957" y="545"/>
                  </a:lnTo>
                  <a:lnTo>
                    <a:pt x="961" y="547"/>
                  </a:lnTo>
                  <a:lnTo>
                    <a:pt x="965" y="550"/>
                  </a:lnTo>
                  <a:lnTo>
                    <a:pt x="968" y="552"/>
                  </a:lnTo>
                  <a:lnTo>
                    <a:pt x="968" y="553"/>
                  </a:lnTo>
                  <a:lnTo>
                    <a:pt x="969" y="555"/>
                  </a:lnTo>
                  <a:lnTo>
                    <a:pt x="969" y="557"/>
                  </a:lnTo>
                  <a:lnTo>
                    <a:pt x="969" y="559"/>
                  </a:lnTo>
                  <a:lnTo>
                    <a:pt x="968" y="560"/>
                  </a:lnTo>
                  <a:lnTo>
                    <a:pt x="967" y="562"/>
                  </a:lnTo>
                  <a:lnTo>
                    <a:pt x="966" y="564"/>
                  </a:lnTo>
                  <a:lnTo>
                    <a:pt x="965" y="566"/>
                  </a:lnTo>
                  <a:lnTo>
                    <a:pt x="959" y="566"/>
                  </a:lnTo>
                  <a:lnTo>
                    <a:pt x="954" y="565"/>
                  </a:lnTo>
                  <a:lnTo>
                    <a:pt x="949" y="565"/>
                  </a:lnTo>
                  <a:lnTo>
                    <a:pt x="944" y="565"/>
                  </a:lnTo>
                  <a:lnTo>
                    <a:pt x="939" y="564"/>
                  </a:lnTo>
                  <a:lnTo>
                    <a:pt x="935" y="565"/>
                  </a:lnTo>
                  <a:lnTo>
                    <a:pt x="930" y="566"/>
                  </a:lnTo>
                  <a:lnTo>
                    <a:pt x="927" y="567"/>
                  </a:lnTo>
                  <a:lnTo>
                    <a:pt x="932" y="570"/>
                  </a:lnTo>
                  <a:lnTo>
                    <a:pt x="938" y="573"/>
                  </a:lnTo>
                  <a:lnTo>
                    <a:pt x="944" y="577"/>
                  </a:lnTo>
                  <a:lnTo>
                    <a:pt x="950" y="585"/>
                  </a:lnTo>
                  <a:lnTo>
                    <a:pt x="947" y="588"/>
                  </a:lnTo>
                  <a:lnTo>
                    <a:pt x="946" y="590"/>
                  </a:lnTo>
                  <a:lnTo>
                    <a:pt x="944" y="592"/>
                  </a:lnTo>
                  <a:lnTo>
                    <a:pt x="942" y="595"/>
                  </a:lnTo>
                  <a:lnTo>
                    <a:pt x="934" y="593"/>
                  </a:lnTo>
                  <a:lnTo>
                    <a:pt x="927" y="593"/>
                  </a:lnTo>
                  <a:lnTo>
                    <a:pt x="921" y="592"/>
                  </a:lnTo>
                  <a:lnTo>
                    <a:pt x="917" y="592"/>
                  </a:lnTo>
                  <a:lnTo>
                    <a:pt x="913" y="591"/>
                  </a:lnTo>
                  <a:lnTo>
                    <a:pt x="908" y="590"/>
                  </a:lnTo>
                  <a:lnTo>
                    <a:pt x="904" y="589"/>
                  </a:lnTo>
                  <a:lnTo>
                    <a:pt x="897" y="587"/>
                  </a:lnTo>
                  <a:lnTo>
                    <a:pt x="898" y="590"/>
                  </a:lnTo>
                  <a:lnTo>
                    <a:pt x="901" y="593"/>
                  </a:lnTo>
                  <a:lnTo>
                    <a:pt x="905" y="597"/>
                  </a:lnTo>
                  <a:lnTo>
                    <a:pt x="909" y="599"/>
                  </a:lnTo>
                  <a:lnTo>
                    <a:pt x="914" y="602"/>
                  </a:lnTo>
                  <a:lnTo>
                    <a:pt x="920" y="604"/>
                  </a:lnTo>
                  <a:lnTo>
                    <a:pt x="925" y="606"/>
                  </a:lnTo>
                  <a:lnTo>
                    <a:pt x="931" y="608"/>
                  </a:lnTo>
                  <a:lnTo>
                    <a:pt x="925" y="615"/>
                  </a:lnTo>
                  <a:lnTo>
                    <a:pt x="919" y="619"/>
                  </a:lnTo>
                  <a:lnTo>
                    <a:pt x="909" y="621"/>
                  </a:lnTo>
                  <a:lnTo>
                    <a:pt x="900" y="621"/>
                  </a:lnTo>
                  <a:lnTo>
                    <a:pt x="891" y="620"/>
                  </a:lnTo>
                  <a:lnTo>
                    <a:pt x="882" y="619"/>
                  </a:lnTo>
                  <a:lnTo>
                    <a:pt x="874" y="618"/>
                  </a:lnTo>
                  <a:lnTo>
                    <a:pt x="866" y="618"/>
                  </a:lnTo>
                  <a:lnTo>
                    <a:pt x="868" y="619"/>
                  </a:lnTo>
                  <a:lnTo>
                    <a:pt x="872" y="621"/>
                  </a:lnTo>
                  <a:lnTo>
                    <a:pt x="878" y="623"/>
                  </a:lnTo>
                  <a:lnTo>
                    <a:pt x="885" y="627"/>
                  </a:lnTo>
                  <a:lnTo>
                    <a:pt x="892" y="630"/>
                  </a:lnTo>
                  <a:lnTo>
                    <a:pt x="898" y="633"/>
                  </a:lnTo>
                  <a:lnTo>
                    <a:pt x="902" y="635"/>
                  </a:lnTo>
                  <a:lnTo>
                    <a:pt x="905" y="637"/>
                  </a:lnTo>
                  <a:lnTo>
                    <a:pt x="902" y="641"/>
                  </a:lnTo>
                  <a:lnTo>
                    <a:pt x="900" y="645"/>
                  </a:lnTo>
                  <a:lnTo>
                    <a:pt x="897" y="649"/>
                  </a:lnTo>
                  <a:lnTo>
                    <a:pt x="894" y="653"/>
                  </a:lnTo>
                  <a:lnTo>
                    <a:pt x="883" y="652"/>
                  </a:lnTo>
                  <a:lnTo>
                    <a:pt x="874" y="652"/>
                  </a:lnTo>
                  <a:lnTo>
                    <a:pt x="867" y="651"/>
                  </a:lnTo>
                  <a:lnTo>
                    <a:pt x="862" y="651"/>
                  </a:lnTo>
                  <a:lnTo>
                    <a:pt x="856" y="650"/>
                  </a:lnTo>
                  <a:lnTo>
                    <a:pt x="852" y="649"/>
                  </a:lnTo>
                  <a:lnTo>
                    <a:pt x="846" y="648"/>
                  </a:lnTo>
                  <a:lnTo>
                    <a:pt x="839" y="646"/>
                  </a:lnTo>
                  <a:lnTo>
                    <a:pt x="838" y="648"/>
                  </a:lnTo>
                  <a:lnTo>
                    <a:pt x="838" y="649"/>
                  </a:lnTo>
                  <a:lnTo>
                    <a:pt x="838" y="651"/>
                  </a:lnTo>
                  <a:lnTo>
                    <a:pt x="838" y="652"/>
                  </a:lnTo>
                  <a:lnTo>
                    <a:pt x="844" y="654"/>
                  </a:lnTo>
                  <a:lnTo>
                    <a:pt x="849" y="657"/>
                  </a:lnTo>
                  <a:lnTo>
                    <a:pt x="853" y="659"/>
                  </a:lnTo>
                  <a:lnTo>
                    <a:pt x="857" y="660"/>
                  </a:lnTo>
                  <a:lnTo>
                    <a:pt x="861" y="661"/>
                  </a:lnTo>
                  <a:lnTo>
                    <a:pt x="867" y="663"/>
                  </a:lnTo>
                  <a:lnTo>
                    <a:pt x="872" y="664"/>
                  </a:lnTo>
                  <a:lnTo>
                    <a:pt x="881" y="666"/>
                  </a:lnTo>
                  <a:lnTo>
                    <a:pt x="878" y="672"/>
                  </a:lnTo>
                  <a:lnTo>
                    <a:pt x="875" y="679"/>
                  </a:lnTo>
                  <a:lnTo>
                    <a:pt x="870" y="684"/>
                  </a:lnTo>
                  <a:lnTo>
                    <a:pt x="866" y="690"/>
                  </a:lnTo>
                  <a:lnTo>
                    <a:pt x="856" y="690"/>
                  </a:lnTo>
                  <a:lnTo>
                    <a:pt x="848" y="689"/>
                  </a:lnTo>
                  <a:lnTo>
                    <a:pt x="843" y="689"/>
                  </a:lnTo>
                  <a:lnTo>
                    <a:pt x="838" y="688"/>
                  </a:lnTo>
                  <a:lnTo>
                    <a:pt x="833" y="688"/>
                  </a:lnTo>
                  <a:lnTo>
                    <a:pt x="829" y="687"/>
                  </a:lnTo>
                  <a:lnTo>
                    <a:pt x="824" y="686"/>
                  </a:lnTo>
                  <a:lnTo>
                    <a:pt x="817" y="683"/>
                  </a:lnTo>
                  <a:lnTo>
                    <a:pt x="817" y="684"/>
                  </a:lnTo>
                  <a:lnTo>
                    <a:pt x="817" y="687"/>
                  </a:lnTo>
                  <a:lnTo>
                    <a:pt x="816" y="688"/>
                  </a:lnTo>
                  <a:lnTo>
                    <a:pt x="816" y="690"/>
                  </a:lnTo>
                  <a:lnTo>
                    <a:pt x="824" y="693"/>
                  </a:lnTo>
                  <a:lnTo>
                    <a:pt x="832" y="696"/>
                  </a:lnTo>
                  <a:lnTo>
                    <a:pt x="840" y="699"/>
                  </a:lnTo>
                  <a:lnTo>
                    <a:pt x="848" y="702"/>
                  </a:lnTo>
                  <a:lnTo>
                    <a:pt x="849" y="704"/>
                  </a:lnTo>
                  <a:lnTo>
                    <a:pt x="851" y="706"/>
                  </a:lnTo>
                  <a:lnTo>
                    <a:pt x="851" y="710"/>
                  </a:lnTo>
                  <a:lnTo>
                    <a:pt x="852" y="712"/>
                  </a:lnTo>
                  <a:lnTo>
                    <a:pt x="849" y="714"/>
                  </a:lnTo>
                  <a:lnTo>
                    <a:pt x="848" y="717"/>
                  </a:lnTo>
                  <a:lnTo>
                    <a:pt x="846" y="719"/>
                  </a:lnTo>
                  <a:lnTo>
                    <a:pt x="844" y="721"/>
                  </a:lnTo>
                  <a:lnTo>
                    <a:pt x="833" y="720"/>
                  </a:lnTo>
                  <a:lnTo>
                    <a:pt x="823" y="719"/>
                  </a:lnTo>
                  <a:lnTo>
                    <a:pt x="814" y="717"/>
                  </a:lnTo>
                  <a:lnTo>
                    <a:pt x="806" y="714"/>
                  </a:lnTo>
                  <a:lnTo>
                    <a:pt x="798" y="712"/>
                  </a:lnTo>
                  <a:lnTo>
                    <a:pt x="790" y="710"/>
                  </a:lnTo>
                  <a:lnTo>
                    <a:pt x="783" y="709"/>
                  </a:lnTo>
                  <a:lnTo>
                    <a:pt x="776" y="709"/>
                  </a:lnTo>
                  <a:lnTo>
                    <a:pt x="780" y="713"/>
                  </a:lnTo>
                  <a:lnTo>
                    <a:pt x="786" y="717"/>
                  </a:lnTo>
                  <a:lnTo>
                    <a:pt x="793" y="719"/>
                  </a:lnTo>
                  <a:lnTo>
                    <a:pt x="800" y="722"/>
                  </a:lnTo>
                  <a:lnTo>
                    <a:pt x="806" y="725"/>
                  </a:lnTo>
                  <a:lnTo>
                    <a:pt x="813" y="728"/>
                  </a:lnTo>
                  <a:lnTo>
                    <a:pt x="819" y="733"/>
                  </a:lnTo>
                  <a:lnTo>
                    <a:pt x="826" y="737"/>
                  </a:lnTo>
                  <a:lnTo>
                    <a:pt x="814" y="747"/>
                  </a:lnTo>
                  <a:lnTo>
                    <a:pt x="801" y="751"/>
                  </a:lnTo>
                  <a:lnTo>
                    <a:pt x="787" y="752"/>
                  </a:lnTo>
                  <a:lnTo>
                    <a:pt x="775" y="751"/>
                  </a:lnTo>
                  <a:lnTo>
                    <a:pt x="762" y="748"/>
                  </a:lnTo>
                  <a:lnTo>
                    <a:pt x="749" y="743"/>
                  </a:lnTo>
                  <a:lnTo>
                    <a:pt x="737" y="737"/>
                  </a:lnTo>
                  <a:lnTo>
                    <a:pt x="724" y="733"/>
                  </a:lnTo>
                  <a:lnTo>
                    <a:pt x="723" y="734"/>
                  </a:lnTo>
                  <a:lnTo>
                    <a:pt x="723" y="736"/>
                  </a:lnTo>
                  <a:lnTo>
                    <a:pt x="723" y="737"/>
                  </a:lnTo>
                  <a:lnTo>
                    <a:pt x="723" y="740"/>
                  </a:lnTo>
                  <a:lnTo>
                    <a:pt x="727" y="742"/>
                  </a:lnTo>
                  <a:lnTo>
                    <a:pt x="732" y="744"/>
                  </a:lnTo>
                  <a:lnTo>
                    <a:pt x="735" y="747"/>
                  </a:lnTo>
                  <a:lnTo>
                    <a:pt x="741" y="749"/>
                  </a:lnTo>
                  <a:lnTo>
                    <a:pt x="748" y="751"/>
                  </a:lnTo>
                  <a:lnTo>
                    <a:pt x="757" y="755"/>
                  </a:lnTo>
                  <a:lnTo>
                    <a:pt x="770" y="759"/>
                  </a:lnTo>
                  <a:lnTo>
                    <a:pt x="787" y="765"/>
                  </a:lnTo>
                  <a:lnTo>
                    <a:pt x="788" y="767"/>
                  </a:lnTo>
                  <a:lnTo>
                    <a:pt x="788" y="769"/>
                  </a:lnTo>
                  <a:lnTo>
                    <a:pt x="788" y="771"/>
                  </a:lnTo>
                  <a:lnTo>
                    <a:pt x="790" y="773"/>
                  </a:lnTo>
                  <a:lnTo>
                    <a:pt x="787" y="777"/>
                  </a:lnTo>
                  <a:lnTo>
                    <a:pt x="784" y="780"/>
                  </a:lnTo>
                  <a:lnTo>
                    <a:pt x="780" y="783"/>
                  </a:lnTo>
                  <a:lnTo>
                    <a:pt x="778" y="787"/>
                  </a:lnTo>
                  <a:lnTo>
                    <a:pt x="771" y="787"/>
                  </a:lnTo>
                  <a:lnTo>
                    <a:pt x="766" y="787"/>
                  </a:lnTo>
                  <a:lnTo>
                    <a:pt x="762" y="787"/>
                  </a:lnTo>
                  <a:lnTo>
                    <a:pt x="757" y="786"/>
                  </a:lnTo>
                  <a:lnTo>
                    <a:pt x="753" y="786"/>
                  </a:lnTo>
                  <a:lnTo>
                    <a:pt x="748" y="785"/>
                  </a:lnTo>
                  <a:lnTo>
                    <a:pt x="741" y="783"/>
                  </a:lnTo>
                  <a:lnTo>
                    <a:pt x="732" y="782"/>
                  </a:lnTo>
                  <a:lnTo>
                    <a:pt x="734" y="786"/>
                  </a:lnTo>
                  <a:lnTo>
                    <a:pt x="737" y="788"/>
                  </a:lnTo>
                  <a:lnTo>
                    <a:pt x="741" y="792"/>
                  </a:lnTo>
                  <a:lnTo>
                    <a:pt x="746" y="794"/>
                  </a:lnTo>
                  <a:lnTo>
                    <a:pt x="751" y="796"/>
                  </a:lnTo>
                  <a:lnTo>
                    <a:pt x="757" y="797"/>
                  </a:lnTo>
                  <a:lnTo>
                    <a:pt x="764" y="800"/>
                  </a:lnTo>
                  <a:lnTo>
                    <a:pt x="770" y="802"/>
                  </a:lnTo>
                  <a:lnTo>
                    <a:pt x="765" y="813"/>
                  </a:lnTo>
                  <a:lnTo>
                    <a:pt x="754" y="817"/>
                  </a:lnTo>
                  <a:lnTo>
                    <a:pt x="740" y="817"/>
                  </a:lnTo>
                  <a:lnTo>
                    <a:pt x="723" y="813"/>
                  </a:lnTo>
                  <a:lnTo>
                    <a:pt x="705" y="809"/>
                  </a:lnTo>
                  <a:lnTo>
                    <a:pt x="688" y="803"/>
                  </a:lnTo>
                  <a:lnTo>
                    <a:pt x="674" y="800"/>
                  </a:lnTo>
                  <a:lnTo>
                    <a:pt x="664" y="798"/>
                  </a:lnTo>
                  <a:lnTo>
                    <a:pt x="672" y="804"/>
                  </a:lnTo>
                  <a:lnTo>
                    <a:pt x="682" y="810"/>
                  </a:lnTo>
                  <a:lnTo>
                    <a:pt x="694" y="815"/>
                  </a:lnTo>
                  <a:lnTo>
                    <a:pt x="707" y="819"/>
                  </a:lnTo>
                  <a:lnTo>
                    <a:pt x="719" y="823"/>
                  </a:lnTo>
                  <a:lnTo>
                    <a:pt x="732" y="826"/>
                  </a:lnTo>
                  <a:lnTo>
                    <a:pt x="745" y="831"/>
                  </a:lnTo>
                  <a:lnTo>
                    <a:pt x="756" y="834"/>
                  </a:lnTo>
                  <a:lnTo>
                    <a:pt x="753" y="839"/>
                  </a:lnTo>
                  <a:lnTo>
                    <a:pt x="749" y="843"/>
                  </a:lnTo>
                  <a:lnTo>
                    <a:pt x="745" y="848"/>
                  </a:lnTo>
                  <a:lnTo>
                    <a:pt x="741" y="853"/>
                  </a:lnTo>
                  <a:lnTo>
                    <a:pt x="731" y="851"/>
                  </a:lnTo>
                  <a:lnTo>
                    <a:pt x="722" y="850"/>
                  </a:lnTo>
                  <a:lnTo>
                    <a:pt x="712" y="848"/>
                  </a:lnTo>
                  <a:lnTo>
                    <a:pt x="703" y="846"/>
                  </a:lnTo>
                  <a:lnTo>
                    <a:pt x="694" y="843"/>
                  </a:lnTo>
                  <a:lnTo>
                    <a:pt x="686" y="841"/>
                  </a:lnTo>
                  <a:lnTo>
                    <a:pt x="678" y="840"/>
                  </a:lnTo>
                  <a:lnTo>
                    <a:pt x="671" y="840"/>
                  </a:lnTo>
                  <a:lnTo>
                    <a:pt x="675" y="845"/>
                  </a:lnTo>
                  <a:lnTo>
                    <a:pt x="682" y="849"/>
                  </a:lnTo>
                  <a:lnTo>
                    <a:pt x="689" y="853"/>
                  </a:lnTo>
                  <a:lnTo>
                    <a:pt x="697" y="856"/>
                  </a:lnTo>
                  <a:lnTo>
                    <a:pt x="705" y="858"/>
                  </a:lnTo>
                  <a:lnTo>
                    <a:pt x="713" y="861"/>
                  </a:lnTo>
                  <a:lnTo>
                    <a:pt x="722" y="862"/>
                  </a:lnTo>
                  <a:lnTo>
                    <a:pt x="730" y="864"/>
                  </a:lnTo>
                  <a:lnTo>
                    <a:pt x="728" y="869"/>
                  </a:lnTo>
                  <a:lnTo>
                    <a:pt x="726" y="873"/>
                  </a:lnTo>
                  <a:lnTo>
                    <a:pt x="725" y="878"/>
                  </a:lnTo>
                  <a:lnTo>
                    <a:pt x="724" y="883"/>
                  </a:lnTo>
                  <a:lnTo>
                    <a:pt x="712" y="881"/>
                  </a:lnTo>
                  <a:lnTo>
                    <a:pt x="701" y="879"/>
                  </a:lnTo>
                  <a:lnTo>
                    <a:pt x="688" y="877"/>
                  </a:lnTo>
                  <a:lnTo>
                    <a:pt x="677" y="873"/>
                  </a:lnTo>
                  <a:lnTo>
                    <a:pt x="666" y="871"/>
                  </a:lnTo>
                  <a:lnTo>
                    <a:pt x="656" y="869"/>
                  </a:lnTo>
                  <a:lnTo>
                    <a:pt x="647" y="869"/>
                  </a:lnTo>
                  <a:lnTo>
                    <a:pt x="639" y="869"/>
                  </a:lnTo>
                  <a:lnTo>
                    <a:pt x="645" y="872"/>
                  </a:lnTo>
                  <a:lnTo>
                    <a:pt x="654" y="876"/>
                  </a:lnTo>
                  <a:lnTo>
                    <a:pt x="663" y="879"/>
                  </a:lnTo>
                  <a:lnTo>
                    <a:pt x="672" y="883"/>
                  </a:lnTo>
                  <a:lnTo>
                    <a:pt x="681" y="886"/>
                  </a:lnTo>
                  <a:lnTo>
                    <a:pt x="690" y="889"/>
                  </a:lnTo>
                  <a:lnTo>
                    <a:pt x="701" y="892"/>
                  </a:lnTo>
                  <a:lnTo>
                    <a:pt x="710" y="895"/>
                  </a:lnTo>
                  <a:lnTo>
                    <a:pt x="700" y="909"/>
                  </a:lnTo>
                  <a:lnTo>
                    <a:pt x="689" y="917"/>
                  </a:lnTo>
                  <a:lnTo>
                    <a:pt x="677" y="919"/>
                  </a:lnTo>
                  <a:lnTo>
                    <a:pt x="663" y="919"/>
                  </a:lnTo>
                  <a:lnTo>
                    <a:pt x="649" y="916"/>
                  </a:lnTo>
                  <a:lnTo>
                    <a:pt x="634" y="911"/>
                  </a:lnTo>
                  <a:lnTo>
                    <a:pt x="620" y="908"/>
                  </a:lnTo>
                  <a:lnTo>
                    <a:pt x="605" y="906"/>
                  </a:lnTo>
                  <a:lnTo>
                    <a:pt x="611" y="909"/>
                  </a:lnTo>
                  <a:lnTo>
                    <a:pt x="619" y="914"/>
                  </a:lnTo>
                  <a:lnTo>
                    <a:pt x="627" y="918"/>
                  </a:lnTo>
                  <a:lnTo>
                    <a:pt x="636" y="922"/>
                  </a:lnTo>
                  <a:lnTo>
                    <a:pt x="645" y="925"/>
                  </a:lnTo>
                  <a:lnTo>
                    <a:pt x="656" y="929"/>
                  </a:lnTo>
                  <a:lnTo>
                    <a:pt x="666" y="931"/>
                  </a:lnTo>
                  <a:lnTo>
                    <a:pt x="675" y="933"/>
                  </a:lnTo>
                  <a:lnTo>
                    <a:pt x="670" y="942"/>
                  </a:lnTo>
                  <a:lnTo>
                    <a:pt x="659" y="946"/>
                  </a:lnTo>
                  <a:lnTo>
                    <a:pt x="645" y="946"/>
                  </a:lnTo>
                  <a:lnTo>
                    <a:pt x="629" y="944"/>
                  </a:lnTo>
                  <a:lnTo>
                    <a:pt x="613" y="940"/>
                  </a:lnTo>
                  <a:lnTo>
                    <a:pt x="598" y="936"/>
                  </a:lnTo>
                  <a:lnTo>
                    <a:pt x="587" y="931"/>
                  </a:lnTo>
                  <a:lnTo>
                    <a:pt x="579" y="929"/>
                  </a:lnTo>
                  <a:lnTo>
                    <a:pt x="582" y="933"/>
                  </a:lnTo>
                  <a:lnTo>
                    <a:pt x="589" y="938"/>
                  </a:lnTo>
                  <a:lnTo>
                    <a:pt x="599" y="942"/>
                  </a:lnTo>
                  <a:lnTo>
                    <a:pt x="610" y="947"/>
                  </a:lnTo>
                  <a:lnTo>
                    <a:pt x="621" y="950"/>
                  </a:lnTo>
                  <a:lnTo>
                    <a:pt x="633" y="954"/>
                  </a:lnTo>
                  <a:lnTo>
                    <a:pt x="642" y="956"/>
                  </a:lnTo>
                  <a:lnTo>
                    <a:pt x="649" y="959"/>
                  </a:lnTo>
                  <a:lnTo>
                    <a:pt x="648" y="963"/>
                  </a:lnTo>
                  <a:lnTo>
                    <a:pt x="647" y="967"/>
                  </a:lnTo>
                  <a:lnTo>
                    <a:pt x="643" y="971"/>
                  </a:lnTo>
                  <a:lnTo>
                    <a:pt x="636" y="979"/>
                  </a:lnTo>
                  <a:lnTo>
                    <a:pt x="627" y="978"/>
                  </a:lnTo>
                  <a:lnTo>
                    <a:pt x="618" y="976"/>
                  </a:lnTo>
                  <a:lnTo>
                    <a:pt x="609" y="974"/>
                  </a:lnTo>
                  <a:lnTo>
                    <a:pt x="601" y="971"/>
                  </a:lnTo>
                  <a:lnTo>
                    <a:pt x="591" y="970"/>
                  </a:lnTo>
                  <a:lnTo>
                    <a:pt x="583" y="968"/>
                  </a:lnTo>
                  <a:lnTo>
                    <a:pt x="576" y="968"/>
                  </a:lnTo>
                  <a:lnTo>
                    <a:pt x="571" y="968"/>
                  </a:lnTo>
                  <a:lnTo>
                    <a:pt x="575" y="971"/>
                  </a:lnTo>
                  <a:lnTo>
                    <a:pt x="581" y="975"/>
                  </a:lnTo>
                  <a:lnTo>
                    <a:pt x="586" y="977"/>
                  </a:lnTo>
                  <a:lnTo>
                    <a:pt x="591" y="980"/>
                  </a:lnTo>
                  <a:lnTo>
                    <a:pt x="597" y="983"/>
                  </a:lnTo>
                  <a:lnTo>
                    <a:pt x="603" y="985"/>
                  </a:lnTo>
                  <a:lnTo>
                    <a:pt x="611" y="987"/>
                  </a:lnTo>
                  <a:lnTo>
                    <a:pt x="619" y="990"/>
                  </a:lnTo>
                  <a:lnTo>
                    <a:pt x="612" y="1001"/>
                  </a:lnTo>
                  <a:lnTo>
                    <a:pt x="601" y="1006"/>
                  </a:lnTo>
                  <a:lnTo>
                    <a:pt x="586" y="1006"/>
                  </a:lnTo>
                  <a:lnTo>
                    <a:pt x="569" y="1001"/>
                  </a:lnTo>
                  <a:lnTo>
                    <a:pt x="552" y="995"/>
                  </a:lnTo>
                  <a:lnTo>
                    <a:pt x="536" y="990"/>
                  </a:lnTo>
                  <a:lnTo>
                    <a:pt x="523" y="986"/>
                  </a:lnTo>
                  <a:lnTo>
                    <a:pt x="513" y="985"/>
                  </a:lnTo>
                  <a:lnTo>
                    <a:pt x="520" y="990"/>
                  </a:lnTo>
                  <a:lnTo>
                    <a:pt x="527" y="994"/>
                  </a:lnTo>
                  <a:lnTo>
                    <a:pt x="534" y="999"/>
                  </a:lnTo>
                  <a:lnTo>
                    <a:pt x="542" y="1003"/>
                  </a:lnTo>
                  <a:lnTo>
                    <a:pt x="551" y="1007"/>
                  </a:lnTo>
                  <a:lnTo>
                    <a:pt x="560" y="1009"/>
                  </a:lnTo>
                  <a:lnTo>
                    <a:pt x="569" y="1013"/>
                  </a:lnTo>
                  <a:lnTo>
                    <a:pt x="579" y="1015"/>
                  </a:lnTo>
                  <a:lnTo>
                    <a:pt x="587" y="1017"/>
                  </a:lnTo>
                  <a:lnTo>
                    <a:pt x="592" y="1018"/>
                  </a:lnTo>
                  <a:lnTo>
                    <a:pt x="596" y="1021"/>
                  </a:lnTo>
                  <a:lnTo>
                    <a:pt x="598" y="1022"/>
                  </a:lnTo>
                  <a:lnTo>
                    <a:pt x="596" y="1027"/>
                  </a:lnTo>
                  <a:lnTo>
                    <a:pt x="594" y="1030"/>
                  </a:lnTo>
                  <a:lnTo>
                    <a:pt x="590" y="1033"/>
                  </a:lnTo>
                  <a:lnTo>
                    <a:pt x="588" y="1038"/>
                  </a:lnTo>
                  <a:lnTo>
                    <a:pt x="572" y="1036"/>
                  </a:lnTo>
                  <a:lnTo>
                    <a:pt x="556" y="1032"/>
                  </a:lnTo>
                  <a:lnTo>
                    <a:pt x="541" y="1028"/>
                  </a:lnTo>
                  <a:lnTo>
                    <a:pt x="525" y="1023"/>
                  </a:lnTo>
                  <a:lnTo>
                    <a:pt x="511" y="1018"/>
                  </a:lnTo>
                  <a:lnTo>
                    <a:pt x="497" y="1015"/>
                  </a:lnTo>
                  <a:lnTo>
                    <a:pt x="484" y="1014"/>
                  </a:lnTo>
                  <a:lnTo>
                    <a:pt x="474" y="1014"/>
                  </a:lnTo>
                  <a:lnTo>
                    <a:pt x="483" y="1018"/>
                  </a:lnTo>
                  <a:lnTo>
                    <a:pt x="497" y="1023"/>
                  </a:lnTo>
                  <a:lnTo>
                    <a:pt x="514" y="1029"/>
                  </a:lnTo>
                  <a:lnTo>
                    <a:pt x="531" y="1035"/>
                  </a:lnTo>
                  <a:lnTo>
                    <a:pt x="549" y="1040"/>
                  </a:lnTo>
                  <a:lnTo>
                    <a:pt x="564" y="1046"/>
                  </a:lnTo>
                  <a:lnTo>
                    <a:pt x="575" y="1051"/>
                  </a:lnTo>
                  <a:lnTo>
                    <a:pt x="581" y="1055"/>
                  </a:lnTo>
                  <a:lnTo>
                    <a:pt x="573" y="1063"/>
                  </a:lnTo>
                  <a:lnTo>
                    <a:pt x="559" y="1067"/>
                  </a:lnTo>
                  <a:lnTo>
                    <a:pt x="543" y="1067"/>
                  </a:lnTo>
                  <a:lnTo>
                    <a:pt x="525" y="1063"/>
                  </a:lnTo>
                  <a:lnTo>
                    <a:pt x="506" y="1059"/>
                  </a:lnTo>
                  <a:lnTo>
                    <a:pt x="490" y="1053"/>
                  </a:lnTo>
                  <a:lnTo>
                    <a:pt x="476" y="1050"/>
                  </a:lnTo>
                  <a:lnTo>
                    <a:pt x="468" y="1046"/>
                  </a:lnTo>
                  <a:lnTo>
                    <a:pt x="468" y="1047"/>
                  </a:lnTo>
                  <a:lnTo>
                    <a:pt x="468" y="1050"/>
                  </a:lnTo>
                  <a:lnTo>
                    <a:pt x="468" y="1051"/>
                  </a:lnTo>
                  <a:lnTo>
                    <a:pt x="468" y="1053"/>
                  </a:lnTo>
                  <a:lnTo>
                    <a:pt x="478" y="1058"/>
                  </a:lnTo>
                  <a:lnTo>
                    <a:pt x="489" y="1062"/>
                  </a:lnTo>
                  <a:lnTo>
                    <a:pt x="500" y="1066"/>
                  </a:lnTo>
                  <a:lnTo>
                    <a:pt x="513" y="1069"/>
                  </a:lnTo>
                  <a:lnTo>
                    <a:pt x="526" y="1073"/>
                  </a:lnTo>
                  <a:lnTo>
                    <a:pt x="539" y="1076"/>
                  </a:lnTo>
                  <a:lnTo>
                    <a:pt x="552" y="1078"/>
                  </a:lnTo>
                  <a:lnTo>
                    <a:pt x="566" y="1079"/>
                  </a:lnTo>
                  <a:lnTo>
                    <a:pt x="563" y="1091"/>
                  </a:lnTo>
                  <a:lnTo>
                    <a:pt x="558" y="1098"/>
                  </a:lnTo>
                  <a:lnTo>
                    <a:pt x="552" y="1103"/>
                  </a:lnTo>
                  <a:lnTo>
                    <a:pt x="546" y="1105"/>
                  </a:lnTo>
                  <a:lnTo>
                    <a:pt x="539" y="1105"/>
                  </a:lnTo>
                  <a:lnTo>
                    <a:pt x="531" y="1104"/>
                  </a:lnTo>
                  <a:lnTo>
                    <a:pt x="521" y="1103"/>
                  </a:lnTo>
                  <a:lnTo>
                    <a:pt x="508" y="1103"/>
                  </a:lnTo>
                  <a:lnTo>
                    <a:pt x="504" y="1100"/>
                  </a:lnTo>
                  <a:lnTo>
                    <a:pt x="495" y="1098"/>
                  </a:lnTo>
                  <a:lnTo>
                    <a:pt x="483" y="1093"/>
                  </a:lnTo>
                  <a:lnTo>
                    <a:pt x="472" y="1090"/>
                  </a:lnTo>
                  <a:lnTo>
                    <a:pt x="459" y="1086"/>
                  </a:lnTo>
                  <a:lnTo>
                    <a:pt x="448" y="1083"/>
                  </a:lnTo>
                  <a:lnTo>
                    <a:pt x="439" y="1081"/>
                  </a:lnTo>
                  <a:lnTo>
                    <a:pt x="433" y="1081"/>
                  </a:lnTo>
                  <a:lnTo>
                    <a:pt x="444" y="1089"/>
                  </a:lnTo>
                  <a:lnTo>
                    <a:pt x="457" y="1096"/>
                  </a:lnTo>
                  <a:lnTo>
                    <a:pt x="470" y="1101"/>
                  </a:lnTo>
                  <a:lnTo>
                    <a:pt x="485" y="1105"/>
                  </a:lnTo>
                  <a:lnTo>
                    <a:pt x="501" y="1109"/>
                  </a:lnTo>
                  <a:lnTo>
                    <a:pt x="516" y="1112"/>
                  </a:lnTo>
                  <a:lnTo>
                    <a:pt x="533" y="1114"/>
                  </a:lnTo>
                  <a:lnTo>
                    <a:pt x="549" y="1116"/>
                  </a:lnTo>
                  <a:lnTo>
                    <a:pt x="548" y="1119"/>
                  </a:lnTo>
                  <a:lnTo>
                    <a:pt x="546" y="1121"/>
                  </a:lnTo>
                  <a:lnTo>
                    <a:pt x="545" y="1124"/>
                  </a:lnTo>
                  <a:lnTo>
                    <a:pt x="545" y="1127"/>
                  </a:lnTo>
                  <a:lnTo>
                    <a:pt x="531" y="1128"/>
                  </a:lnTo>
                  <a:lnTo>
                    <a:pt x="519" y="1128"/>
                  </a:lnTo>
                  <a:lnTo>
                    <a:pt x="506" y="1128"/>
                  </a:lnTo>
                  <a:lnTo>
                    <a:pt x="495" y="1127"/>
                  </a:lnTo>
                  <a:lnTo>
                    <a:pt x="483" y="1126"/>
                  </a:lnTo>
                  <a:lnTo>
                    <a:pt x="472" y="1123"/>
                  </a:lnTo>
                  <a:lnTo>
                    <a:pt x="460" y="1121"/>
                  </a:lnTo>
                  <a:lnTo>
                    <a:pt x="448" y="1119"/>
                  </a:lnTo>
                  <a:lnTo>
                    <a:pt x="446" y="1119"/>
                  </a:lnTo>
                  <a:lnTo>
                    <a:pt x="444" y="1120"/>
                  </a:lnTo>
                  <a:lnTo>
                    <a:pt x="440" y="1120"/>
                  </a:lnTo>
                  <a:lnTo>
                    <a:pt x="438" y="1121"/>
                  </a:lnTo>
                  <a:lnTo>
                    <a:pt x="447" y="1127"/>
                  </a:lnTo>
                  <a:lnTo>
                    <a:pt x="458" y="1130"/>
                  </a:lnTo>
                  <a:lnTo>
                    <a:pt x="469" y="1134"/>
                  </a:lnTo>
                  <a:lnTo>
                    <a:pt x="482" y="1136"/>
                  </a:lnTo>
                  <a:lnTo>
                    <a:pt x="496" y="1138"/>
                  </a:lnTo>
                  <a:lnTo>
                    <a:pt x="510" y="1139"/>
                  </a:lnTo>
                  <a:lnTo>
                    <a:pt x="522" y="1141"/>
                  </a:lnTo>
                  <a:lnTo>
                    <a:pt x="535" y="1142"/>
                  </a:lnTo>
                  <a:lnTo>
                    <a:pt x="536" y="1142"/>
                  </a:lnTo>
                  <a:lnTo>
                    <a:pt x="536" y="1143"/>
                  </a:lnTo>
                  <a:lnTo>
                    <a:pt x="536" y="1144"/>
                  </a:lnTo>
                  <a:lnTo>
                    <a:pt x="537" y="1145"/>
                  </a:lnTo>
                  <a:lnTo>
                    <a:pt x="536" y="1147"/>
                  </a:lnTo>
                  <a:lnTo>
                    <a:pt x="535" y="1150"/>
                  </a:lnTo>
                  <a:lnTo>
                    <a:pt x="533" y="1152"/>
                  </a:lnTo>
                  <a:lnTo>
                    <a:pt x="531" y="1154"/>
                  </a:lnTo>
                  <a:lnTo>
                    <a:pt x="527" y="1154"/>
                  </a:lnTo>
                  <a:lnTo>
                    <a:pt x="522" y="1154"/>
                  </a:lnTo>
                  <a:lnTo>
                    <a:pt x="518" y="1154"/>
                  </a:lnTo>
                  <a:lnTo>
                    <a:pt x="513" y="1154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77" name="Freeform 18">
              <a:extLst>
                <a:ext uri="{FF2B5EF4-FFF2-40B4-BE49-F238E27FC236}">
                  <a16:creationId xmlns:a16="http://schemas.microsoft.com/office/drawing/2014/main" id="{9FE8B062-522B-0CA3-A6EB-B98C8C17E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3493"/>
              <a:ext cx="5" cy="7"/>
            </a:xfrm>
            <a:custGeom>
              <a:avLst/>
              <a:gdLst>
                <a:gd name="T0" fmla="*/ 0 w 11"/>
                <a:gd name="T1" fmla="*/ 15 h 15"/>
                <a:gd name="T2" fmla="*/ 2 w 11"/>
                <a:gd name="T3" fmla="*/ 10 h 15"/>
                <a:gd name="T4" fmla="*/ 2 w 11"/>
                <a:gd name="T5" fmla="*/ 7 h 15"/>
                <a:gd name="T6" fmla="*/ 3 w 11"/>
                <a:gd name="T7" fmla="*/ 3 h 15"/>
                <a:gd name="T8" fmla="*/ 4 w 11"/>
                <a:gd name="T9" fmla="*/ 0 h 15"/>
                <a:gd name="T10" fmla="*/ 5 w 11"/>
                <a:gd name="T11" fmla="*/ 0 h 15"/>
                <a:gd name="T12" fmla="*/ 7 w 11"/>
                <a:gd name="T13" fmla="*/ 0 h 15"/>
                <a:gd name="T14" fmla="*/ 9 w 11"/>
                <a:gd name="T15" fmla="*/ 1 h 15"/>
                <a:gd name="T16" fmla="*/ 11 w 11"/>
                <a:gd name="T17" fmla="*/ 1 h 15"/>
                <a:gd name="T18" fmla="*/ 11 w 11"/>
                <a:gd name="T19" fmla="*/ 7 h 15"/>
                <a:gd name="T20" fmla="*/ 10 w 11"/>
                <a:gd name="T21" fmla="*/ 10 h 15"/>
                <a:gd name="T22" fmla="*/ 6 w 11"/>
                <a:gd name="T23" fmla="*/ 12 h 15"/>
                <a:gd name="T24" fmla="*/ 0 w 11"/>
                <a:gd name="T25" fmla="*/ 15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5"/>
                <a:gd name="T41" fmla="*/ 11 w 11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5">
                  <a:moveTo>
                    <a:pt x="0" y="15"/>
                  </a:moveTo>
                  <a:lnTo>
                    <a:pt x="2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7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78" name="Freeform 19">
              <a:extLst>
                <a:ext uri="{FF2B5EF4-FFF2-40B4-BE49-F238E27FC236}">
                  <a16:creationId xmlns:a16="http://schemas.microsoft.com/office/drawing/2014/main" id="{5E836581-AA0F-25D3-9FD9-3E2329555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2715"/>
              <a:ext cx="742" cy="727"/>
            </a:xfrm>
            <a:custGeom>
              <a:avLst/>
              <a:gdLst>
                <a:gd name="T0" fmla="*/ 973 w 1484"/>
                <a:gd name="T1" fmla="*/ 1371 h 1454"/>
                <a:gd name="T2" fmla="*/ 1247 w 1484"/>
                <a:gd name="T3" fmla="*/ 854 h 1454"/>
                <a:gd name="T4" fmla="*/ 1249 w 1484"/>
                <a:gd name="T5" fmla="*/ 558 h 1454"/>
                <a:gd name="T6" fmla="*/ 871 w 1484"/>
                <a:gd name="T7" fmla="*/ 359 h 1454"/>
                <a:gd name="T8" fmla="*/ 629 w 1484"/>
                <a:gd name="T9" fmla="*/ 354 h 1454"/>
                <a:gd name="T10" fmla="*/ 289 w 1484"/>
                <a:gd name="T11" fmla="*/ 716 h 1454"/>
                <a:gd name="T12" fmla="*/ 364 w 1484"/>
                <a:gd name="T13" fmla="*/ 1435 h 1454"/>
                <a:gd name="T14" fmla="*/ 54 w 1484"/>
                <a:gd name="T15" fmla="*/ 1407 h 1454"/>
                <a:gd name="T16" fmla="*/ 80 w 1484"/>
                <a:gd name="T17" fmla="*/ 1370 h 1454"/>
                <a:gd name="T18" fmla="*/ 4 w 1484"/>
                <a:gd name="T19" fmla="*/ 1328 h 1454"/>
                <a:gd name="T20" fmla="*/ 106 w 1484"/>
                <a:gd name="T21" fmla="*/ 1284 h 1454"/>
                <a:gd name="T22" fmla="*/ 74 w 1484"/>
                <a:gd name="T23" fmla="*/ 1251 h 1454"/>
                <a:gd name="T24" fmla="*/ 35 w 1484"/>
                <a:gd name="T25" fmla="*/ 1200 h 1454"/>
                <a:gd name="T26" fmla="*/ 90 w 1484"/>
                <a:gd name="T27" fmla="*/ 1139 h 1454"/>
                <a:gd name="T28" fmla="*/ 75 w 1484"/>
                <a:gd name="T29" fmla="*/ 1093 h 1454"/>
                <a:gd name="T30" fmla="*/ 44 w 1484"/>
                <a:gd name="T31" fmla="*/ 1036 h 1454"/>
                <a:gd name="T32" fmla="*/ 58 w 1484"/>
                <a:gd name="T33" fmla="*/ 987 h 1454"/>
                <a:gd name="T34" fmla="*/ 81 w 1484"/>
                <a:gd name="T35" fmla="*/ 944 h 1454"/>
                <a:gd name="T36" fmla="*/ 82 w 1484"/>
                <a:gd name="T37" fmla="*/ 912 h 1454"/>
                <a:gd name="T38" fmla="*/ 61 w 1484"/>
                <a:gd name="T39" fmla="*/ 877 h 1454"/>
                <a:gd name="T40" fmla="*/ 3 w 1484"/>
                <a:gd name="T41" fmla="*/ 823 h 1454"/>
                <a:gd name="T42" fmla="*/ 12 w 1484"/>
                <a:gd name="T43" fmla="*/ 770 h 1454"/>
                <a:gd name="T44" fmla="*/ 123 w 1484"/>
                <a:gd name="T45" fmla="*/ 724 h 1454"/>
                <a:gd name="T46" fmla="*/ 80 w 1484"/>
                <a:gd name="T47" fmla="*/ 683 h 1454"/>
                <a:gd name="T48" fmla="*/ 67 w 1484"/>
                <a:gd name="T49" fmla="*/ 647 h 1454"/>
                <a:gd name="T50" fmla="*/ 37 w 1484"/>
                <a:gd name="T51" fmla="*/ 598 h 1454"/>
                <a:gd name="T52" fmla="*/ 36 w 1484"/>
                <a:gd name="T53" fmla="*/ 519 h 1454"/>
                <a:gd name="T54" fmla="*/ 50 w 1484"/>
                <a:gd name="T55" fmla="*/ 465 h 1454"/>
                <a:gd name="T56" fmla="*/ 80 w 1484"/>
                <a:gd name="T57" fmla="*/ 417 h 1454"/>
                <a:gd name="T58" fmla="*/ 80 w 1484"/>
                <a:gd name="T59" fmla="*/ 372 h 1454"/>
                <a:gd name="T60" fmla="*/ 97 w 1484"/>
                <a:gd name="T61" fmla="*/ 334 h 1454"/>
                <a:gd name="T62" fmla="*/ 58 w 1484"/>
                <a:gd name="T63" fmla="*/ 288 h 1454"/>
                <a:gd name="T64" fmla="*/ 23 w 1484"/>
                <a:gd name="T65" fmla="*/ 230 h 1454"/>
                <a:gd name="T66" fmla="*/ 38 w 1484"/>
                <a:gd name="T67" fmla="*/ 171 h 1454"/>
                <a:gd name="T68" fmla="*/ 99 w 1484"/>
                <a:gd name="T69" fmla="*/ 136 h 1454"/>
                <a:gd name="T70" fmla="*/ 112 w 1484"/>
                <a:gd name="T71" fmla="*/ 91 h 1454"/>
                <a:gd name="T72" fmla="*/ 82 w 1484"/>
                <a:gd name="T73" fmla="*/ 52 h 1454"/>
                <a:gd name="T74" fmla="*/ 5 w 1484"/>
                <a:gd name="T75" fmla="*/ 16 h 1454"/>
                <a:gd name="T76" fmla="*/ 1114 w 1484"/>
                <a:gd name="T77" fmla="*/ 1 h 1454"/>
                <a:gd name="T78" fmla="*/ 1476 w 1484"/>
                <a:gd name="T79" fmla="*/ 26 h 1454"/>
                <a:gd name="T80" fmla="*/ 1465 w 1484"/>
                <a:gd name="T81" fmla="*/ 99 h 1454"/>
                <a:gd name="T82" fmla="*/ 1427 w 1484"/>
                <a:gd name="T83" fmla="*/ 139 h 1454"/>
                <a:gd name="T84" fmla="*/ 1423 w 1484"/>
                <a:gd name="T85" fmla="*/ 181 h 1454"/>
                <a:gd name="T86" fmla="*/ 1481 w 1484"/>
                <a:gd name="T87" fmla="*/ 238 h 1454"/>
                <a:gd name="T88" fmla="*/ 1410 w 1484"/>
                <a:gd name="T89" fmla="*/ 297 h 1454"/>
                <a:gd name="T90" fmla="*/ 1387 w 1484"/>
                <a:gd name="T91" fmla="*/ 334 h 1454"/>
                <a:gd name="T92" fmla="*/ 1424 w 1484"/>
                <a:gd name="T93" fmla="*/ 380 h 1454"/>
                <a:gd name="T94" fmla="*/ 1476 w 1484"/>
                <a:gd name="T95" fmla="*/ 451 h 1454"/>
                <a:gd name="T96" fmla="*/ 1392 w 1484"/>
                <a:gd name="T97" fmla="*/ 505 h 1454"/>
                <a:gd name="T98" fmla="*/ 1407 w 1484"/>
                <a:gd name="T99" fmla="*/ 539 h 1454"/>
                <a:gd name="T100" fmla="*/ 1356 w 1484"/>
                <a:gd name="T101" fmla="*/ 872 h 1454"/>
                <a:gd name="T102" fmla="*/ 1437 w 1484"/>
                <a:gd name="T103" fmla="*/ 917 h 1454"/>
                <a:gd name="T104" fmla="*/ 1470 w 1484"/>
                <a:gd name="T105" fmla="*/ 967 h 1454"/>
                <a:gd name="T106" fmla="*/ 1413 w 1484"/>
                <a:gd name="T107" fmla="*/ 1016 h 1454"/>
                <a:gd name="T108" fmla="*/ 1414 w 1484"/>
                <a:gd name="T109" fmla="*/ 1066 h 1454"/>
                <a:gd name="T110" fmla="*/ 1461 w 1484"/>
                <a:gd name="T111" fmla="*/ 1115 h 1454"/>
                <a:gd name="T112" fmla="*/ 1459 w 1484"/>
                <a:gd name="T113" fmla="*/ 1196 h 1454"/>
                <a:gd name="T114" fmla="*/ 1361 w 1484"/>
                <a:gd name="T115" fmla="*/ 1240 h 1454"/>
                <a:gd name="T116" fmla="*/ 1465 w 1484"/>
                <a:gd name="T117" fmla="*/ 1290 h 1454"/>
                <a:gd name="T118" fmla="*/ 1463 w 1484"/>
                <a:gd name="T119" fmla="*/ 1353 h 1454"/>
                <a:gd name="T120" fmla="*/ 1348 w 1484"/>
                <a:gd name="T121" fmla="*/ 1399 h 1454"/>
                <a:gd name="T122" fmla="*/ 1375 w 1484"/>
                <a:gd name="T123" fmla="*/ 1433 h 14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84"/>
                <a:gd name="T187" fmla="*/ 0 h 1454"/>
                <a:gd name="T188" fmla="*/ 1484 w 1484"/>
                <a:gd name="T189" fmla="*/ 1454 h 14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84" h="1454">
                  <a:moveTo>
                    <a:pt x="1404" y="1454"/>
                  </a:moveTo>
                  <a:lnTo>
                    <a:pt x="1372" y="1453"/>
                  </a:lnTo>
                  <a:lnTo>
                    <a:pt x="1341" y="1453"/>
                  </a:lnTo>
                  <a:lnTo>
                    <a:pt x="1310" y="1452"/>
                  </a:lnTo>
                  <a:lnTo>
                    <a:pt x="1279" y="1452"/>
                  </a:lnTo>
                  <a:lnTo>
                    <a:pt x="1248" y="1451"/>
                  </a:lnTo>
                  <a:lnTo>
                    <a:pt x="1217" y="1451"/>
                  </a:lnTo>
                  <a:lnTo>
                    <a:pt x="1186" y="1450"/>
                  </a:lnTo>
                  <a:lnTo>
                    <a:pt x="1155" y="1450"/>
                  </a:lnTo>
                  <a:lnTo>
                    <a:pt x="1124" y="1450"/>
                  </a:lnTo>
                  <a:lnTo>
                    <a:pt x="1092" y="1449"/>
                  </a:lnTo>
                  <a:lnTo>
                    <a:pt x="1061" y="1449"/>
                  </a:lnTo>
                  <a:lnTo>
                    <a:pt x="1030" y="1448"/>
                  </a:lnTo>
                  <a:lnTo>
                    <a:pt x="1000" y="1448"/>
                  </a:lnTo>
                  <a:lnTo>
                    <a:pt x="969" y="1446"/>
                  </a:lnTo>
                  <a:lnTo>
                    <a:pt x="938" y="1446"/>
                  </a:lnTo>
                  <a:lnTo>
                    <a:pt x="907" y="1445"/>
                  </a:lnTo>
                  <a:lnTo>
                    <a:pt x="908" y="1439"/>
                  </a:lnTo>
                  <a:lnTo>
                    <a:pt x="912" y="1433"/>
                  </a:lnTo>
                  <a:lnTo>
                    <a:pt x="916" y="1427"/>
                  </a:lnTo>
                  <a:lnTo>
                    <a:pt x="922" y="1421"/>
                  </a:lnTo>
                  <a:lnTo>
                    <a:pt x="928" y="1415"/>
                  </a:lnTo>
                  <a:lnTo>
                    <a:pt x="935" y="1410"/>
                  </a:lnTo>
                  <a:lnTo>
                    <a:pt x="940" y="1404"/>
                  </a:lnTo>
                  <a:lnTo>
                    <a:pt x="945" y="1397"/>
                  </a:lnTo>
                  <a:lnTo>
                    <a:pt x="959" y="1384"/>
                  </a:lnTo>
                  <a:lnTo>
                    <a:pt x="973" y="1371"/>
                  </a:lnTo>
                  <a:lnTo>
                    <a:pt x="985" y="1358"/>
                  </a:lnTo>
                  <a:lnTo>
                    <a:pt x="998" y="1344"/>
                  </a:lnTo>
                  <a:lnTo>
                    <a:pt x="1011" y="1329"/>
                  </a:lnTo>
                  <a:lnTo>
                    <a:pt x="1022" y="1314"/>
                  </a:lnTo>
                  <a:lnTo>
                    <a:pt x="1033" y="1299"/>
                  </a:lnTo>
                  <a:lnTo>
                    <a:pt x="1043" y="1284"/>
                  </a:lnTo>
                  <a:lnTo>
                    <a:pt x="1057" y="1256"/>
                  </a:lnTo>
                  <a:lnTo>
                    <a:pt x="1072" y="1231"/>
                  </a:lnTo>
                  <a:lnTo>
                    <a:pt x="1090" y="1208"/>
                  </a:lnTo>
                  <a:lnTo>
                    <a:pt x="1109" y="1186"/>
                  </a:lnTo>
                  <a:lnTo>
                    <a:pt x="1127" y="1165"/>
                  </a:lnTo>
                  <a:lnTo>
                    <a:pt x="1147" y="1143"/>
                  </a:lnTo>
                  <a:lnTo>
                    <a:pt x="1165" y="1122"/>
                  </a:lnTo>
                  <a:lnTo>
                    <a:pt x="1182" y="1097"/>
                  </a:lnTo>
                  <a:lnTo>
                    <a:pt x="1201" y="1079"/>
                  </a:lnTo>
                  <a:lnTo>
                    <a:pt x="1220" y="1057"/>
                  </a:lnTo>
                  <a:lnTo>
                    <a:pt x="1241" y="1033"/>
                  </a:lnTo>
                  <a:lnTo>
                    <a:pt x="1260" y="1008"/>
                  </a:lnTo>
                  <a:lnTo>
                    <a:pt x="1275" y="980"/>
                  </a:lnTo>
                  <a:lnTo>
                    <a:pt x="1285" y="952"/>
                  </a:lnTo>
                  <a:lnTo>
                    <a:pt x="1290" y="926"/>
                  </a:lnTo>
                  <a:lnTo>
                    <a:pt x="1286" y="899"/>
                  </a:lnTo>
                  <a:lnTo>
                    <a:pt x="1276" y="885"/>
                  </a:lnTo>
                  <a:lnTo>
                    <a:pt x="1268" y="874"/>
                  </a:lnTo>
                  <a:lnTo>
                    <a:pt x="1261" y="865"/>
                  </a:lnTo>
                  <a:lnTo>
                    <a:pt x="1254" y="859"/>
                  </a:lnTo>
                  <a:lnTo>
                    <a:pt x="1247" y="854"/>
                  </a:lnTo>
                  <a:lnTo>
                    <a:pt x="1239" y="851"/>
                  </a:lnTo>
                  <a:lnTo>
                    <a:pt x="1228" y="847"/>
                  </a:lnTo>
                  <a:lnTo>
                    <a:pt x="1215" y="845"/>
                  </a:lnTo>
                  <a:lnTo>
                    <a:pt x="1217" y="836"/>
                  </a:lnTo>
                  <a:lnTo>
                    <a:pt x="1222" y="827"/>
                  </a:lnTo>
                  <a:lnTo>
                    <a:pt x="1226" y="818"/>
                  </a:lnTo>
                  <a:lnTo>
                    <a:pt x="1232" y="808"/>
                  </a:lnTo>
                  <a:lnTo>
                    <a:pt x="1238" y="800"/>
                  </a:lnTo>
                  <a:lnTo>
                    <a:pt x="1243" y="791"/>
                  </a:lnTo>
                  <a:lnTo>
                    <a:pt x="1248" y="783"/>
                  </a:lnTo>
                  <a:lnTo>
                    <a:pt x="1253" y="775"/>
                  </a:lnTo>
                  <a:lnTo>
                    <a:pt x="1255" y="759"/>
                  </a:lnTo>
                  <a:lnTo>
                    <a:pt x="1255" y="743"/>
                  </a:lnTo>
                  <a:lnTo>
                    <a:pt x="1251" y="728"/>
                  </a:lnTo>
                  <a:lnTo>
                    <a:pt x="1247" y="714"/>
                  </a:lnTo>
                  <a:lnTo>
                    <a:pt x="1239" y="702"/>
                  </a:lnTo>
                  <a:lnTo>
                    <a:pt x="1230" y="693"/>
                  </a:lnTo>
                  <a:lnTo>
                    <a:pt x="1218" y="686"/>
                  </a:lnTo>
                  <a:lnTo>
                    <a:pt x="1205" y="682"/>
                  </a:lnTo>
                  <a:lnTo>
                    <a:pt x="1205" y="679"/>
                  </a:lnTo>
                  <a:lnTo>
                    <a:pt x="1205" y="678"/>
                  </a:lnTo>
                  <a:lnTo>
                    <a:pt x="1205" y="676"/>
                  </a:lnTo>
                  <a:lnTo>
                    <a:pt x="1205" y="675"/>
                  </a:lnTo>
                  <a:lnTo>
                    <a:pt x="1232" y="640"/>
                  </a:lnTo>
                  <a:lnTo>
                    <a:pt x="1247" y="609"/>
                  </a:lnTo>
                  <a:lnTo>
                    <a:pt x="1253" y="581"/>
                  </a:lnTo>
                  <a:lnTo>
                    <a:pt x="1249" y="558"/>
                  </a:lnTo>
                  <a:lnTo>
                    <a:pt x="1237" y="541"/>
                  </a:lnTo>
                  <a:lnTo>
                    <a:pt x="1215" y="531"/>
                  </a:lnTo>
                  <a:lnTo>
                    <a:pt x="1184" y="527"/>
                  </a:lnTo>
                  <a:lnTo>
                    <a:pt x="1143" y="533"/>
                  </a:lnTo>
                  <a:lnTo>
                    <a:pt x="1145" y="493"/>
                  </a:lnTo>
                  <a:lnTo>
                    <a:pt x="1137" y="464"/>
                  </a:lnTo>
                  <a:lnTo>
                    <a:pt x="1122" y="445"/>
                  </a:lnTo>
                  <a:lnTo>
                    <a:pt x="1102" y="435"/>
                  </a:lnTo>
                  <a:lnTo>
                    <a:pt x="1076" y="433"/>
                  </a:lnTo>
                  <a:lnTo>
                    <a:pt x="1048" y="436"/>
                  </a:lnTo>
                  <a:lnTo>
                    <a:pt x="1018" y="444"/>
                  </a:lnTo>
                  <a:lnTo>
                    <a:pt x="988" y="456"/>
                  </a:lnTo>
                  <a:lnTo>
                    <a:pt x="981" y="455"/>
                  </a:lnTo>
                  <a:lnTo>
                    <a:pt x="973" y="450"/>
                  </a:lnTo>
                  <a:lnTo>
                    <a:pt x="966" y="443"/>
                  </a:lnTo>
                  <a:lnTo>
                    <a:pt x="960" y="436"/>
                  </a:lnTo>
                  <a:lnTo>
                    <a:pt x="953" y="428"/>
                  </a:lnTo>
                  <a:lnTo>
                    <a:pt x="948" y="420"/>
                  </a:lnTo>
                  <a:lnTo>
                    <a:pt x="944" y="414"/>
                  </a:lnTo>
                  <a:lnTo>
                    <a:pt x="942" y="410"/>
                  </a:lnTo>
                  <a:lnTo>
                    <a:pt x="931" y="401"/>
                  </a:lnTo>
                  <a:lnTo>
                    <a:pt x="921" y="393"/>
                  </a:lnTo>
                  <a:lnTo>
                    <a:pt x="910" y="384"/>
                  </a:lnTo>
                  <a:lnTo>
                    <a:pt x="900" y="378"/>
                  </a:lnTo>
                  <a:lnTo>
                    <a:pt x="891" y="372"/>
                  </a:lnTo>
                  <a:lnTo>
                    <a:pt x="880" y="365"/>
                  </a:lnTo>
                  <a:lnTo>
                    <a:pt x="871" y="359"/>
                  </a:lnTo>
                  <a:lnTo>
                    <a:pt x="861" y="352"/>
                  </a:lnTo>
                  <a:lnTo>
                    <a:pt x="859" y="328"/>
                  </a:lnTo>
                  <a:lnTo>
                    <a:pt x="859" y="303"/>
                  </a:lnTo>
                  <a:lnTo>
                    <a:pt x="856" y="280"/>
                  </a:lnTo>
                  <a:lnTo>
                    <a:pt x="852" y="258"/>
                  </a:lnTo>
                  <a:lnTo>
                    <a:pt x="848" y="257"/>
                  </a:lnTo>
                  <a:lnTo>
                    <a:pt x="846" y="257"/>
                  </a:lnTo>
                  <a:lnTo>
                    <a:pt x="844" y="257"/>
                  </a:lnTo>
                  <a:lnTo>
                    <a:pt x="841" y="257"/>
                  </a:lnTo>
                  <a:lnTo>
                    <a:pt x="836" y="265"/>
                  </a:lnTo>
                  <a:lnTo>
                    <a:pt x="830" y="270"/>
                  </a:lnTo>
                  <a:lnTo>
                    <a:pt x="826" y="276"/>
                  </a:lnTo>
                  <a:lnTo>
                    <a:pt x="822" y="283"/>
                  </a:lnTo>
                  <a:lnTo>
                    <a:pt x="816" y="290"/>
                  </a:lnTo>
                  <a:lnTo>
                    <a:pt x="810" y="299"/>
                  </a:lnTo>
                  <a:lnTo>
                    <a:pt x="803" y="311"/>
                  </a:lnTo>
                  <a:lnTo>
                    <a:pt x="793" y="327"/>
                  </a:lnTo>
                  <a:lnTo>
                    <a:pt x="773" y="326"/>
                  </a:lnTo>
                  <a:lnTo>
                    <a:pt x="756" y="326"/>
                  </a:lnTo>
                  <a:lnTo>
                    <a:pt x="738" y="327"/>
                  </a:lnTo>
                  <a:lnTo>
                    <a:pt x="720" y="328"/>
                  </a:lnTo>
                  <a:lnTo>
                    <a:pt x="704" y="330"/>
                  </a:lnTo>
                  <a:lnTo>
                    <a:pt x="688" y="334"/>
                  </a:lnTo>
                  <a:lnTo>
                    <a:pt x="673" y="337"/>
                  </a:lnTo>
                  <a:lnTo>
                    <a:pt x="658" y="342"/>
                  </a:lnTo>
                  <a:lnTo>
                    <a:pt x="643" y="348"/>
                  </a:lnTo>
                  <a:lnTo>
                    <a:pt x="629" y="354"/>
                  </a:lnTo>
                  <a:lnTo>
                    <a:pt x="614" y="361"/>
                  </a:lnTo>
                  <a:lnTo>
                    <a:pt x="600" y="371"/>
                  </a:lnTo>
                  <a:lnTo>
                    <a:pt x="587" y="380"/>
                  </a:lnTo>
                  <a:lnTo>
                    <a:pt x="574" y="390"/>
                  </a:lnTo>
                  <a:lnTo>
                    <a:pt x="560" y="402"/>
                  </a:lnTo>
                  <a:lnTo>
                    <a:pt x="546" y="414"/>
                  </a:lnTo>
                  <a:lnTo>
                    <a:pt x="529" y="412"/>
                  </a:lnTo>
                  <a:lnTo>
                    <a:pt x="515" y="410"/>
                  </a:lnTo>
                  <a:lnTo>
                    <a:pt x="503" y="410"/>
                  </a:lnTo>
                  <a:lnTo>
                    <a:pt x="492" y="411"/>
                  </a:lnTo>
                  <a:lnTo>
                    <a:pt x="482" y="414"/>
                  </a:lnTo>
                  <a:lnTo>
                    <a:pt x="473" y="420"/>
                  </a:lnTo>
                  <a:lnTo>
                    <a:pt x="462" y="427"/>
                  </a:lnTo>
                  <a:lnTo>
                    <a:pt x="452" y="436"/>
                  </a:lnTo>
                  <a:lnTo>
                    <a:pt x="429" y="481"/>
                  </a:lnTo>
                  <a:lnTo>
                    <a:pt x="412" y="515"/>
                  </a:lnTo>
                  <a:lnTo>
                    <a:pt x="398" y="541"/>
                  </a:lnTo>
                  <a:lnTo>
                    <a:pt x="387" y="562"/>
                  </a:lnTo>
                  <a:lnTo>
                    <a:pt x="378" y="579"/>
                  </a:lnTo>
                  <a:lnTo>
                    <a:pt x="369" y="595"/>
                  </a:lnTo>
                  <a:lnTo>
                    <a:pt x="360" y="611"/>
                  </a:lnTo>
                  <a:lnTo>
                    <a:pt x="348" y="632"/>
                  </a:lnTo>
                  <a:lnTo>
                    <a:pt x="333" y="652"/>
                  </a:lnTo>
                  <a:lnTo>
                    <a:pt x="321" y="668"/>
                  </a:lnTo>
                  <a:lnTo>
                    <a:pt x="309" y="684"/>
                  </a:lnTo>
                  <a:lnTo>
                    <a:pt x="299" y="700"/>
                  </a:lnTo>
                  <a:lnTo>
                    <a:pt x="289" y="716"/>
                  </a:lnTo>
                  <a:lnTo>
                    <a:pt x="282" y="733"/>
                  </a:lnTo>
                  <a:lnTo>
                    <a:pt x="276" y="754"/>
                  </a:lnTo>
                  <a:lnTo>
                    <a:pt x="271" y="777"/>
                  </a:lnTo>
                  <a:lnTo>
                    <a:pt x="278" y="903"/>
                  </a:lnTo>
                  <a:lnTo>
                    <a:pt x="281" y="978"/>
                  </a:lnTo>
                  <a:lnTo>
                    <a:pt x="282" y="1029"/>
                  </a:lnTo>
                  <a:lnTo>
                    <a:pt x="284" y="1087"/>
                  </a:lnTo>
                  <a:lnTo>
                    <a:pt x="294" y="1124"/>
                  </a:lnTo>
                  <a:lnTo>
                    <a:pt x="308" y="1162"/>
                  </a:lnTo>
                  <a:lnTo>
                    <a:pt x="323" y="1200"/>
                  </a:lnTo>
                  <a:lnTo>
                    <a:pt x="340" y="1238"/>
                  </a:lnTo>
                  <a:lnTo>
                    <a:pt x="357" y="1277"/>
                  </a:lnTo>
                  <a:lnTo>
                    <a:pt x="374" y="1316"/>
                  </a:lnTo>
                  <a:lnTo>
                    <a:pt x="388" y="1357"/>
                  </a:lnTo>
                  <a:lnTo>
                    <a:pt x="402" y="1397"/>
                  </a:lnTo>
                  <a:lnTo>
                    <a:pt x="401" y="1399"/>
                  </a:lnTo>
                  <a:lnTo>
                    <a:pt x="401" y="1401"/>
                  </a:lnTo>
                  <a:lnTo>
                    <a:pt x="401" y="1405"/>
                  </a:lnTo>
                  <a:lnTo>
                    <a:pt x="401" y="1407"/>
                  </a:lnTo>
                  <a:lnTo>
                    <a:pt x="394" y="1411"/>
                  </a:lnTo>
                  <a:lnTo>
                    <a:pt x="390" y="1413"/>
                  </a:lnTo>
                  <a:lnTo>
                    <a:pt x="385" y="1415"/>
                  </a:lnTo>
                  <a:lnTo>
                    <a:pt x="380" y="1419"/>
                  </a:lnTo>
                  <a:lnTo>
                    <a:pt x="377" y="1422"/>
                  </a:lnTo>
                  <a:lnTo>
                    <a:pt x="374" y="1426"/>
                  </a:lnTo>
                  <a:lnTo>
                    <a:pt x="369" y="1430"/>
                  </a:lnTo>
                  <a:lnTo>
                    <a:pt x="364" y="1435"/>
                  </a:lnTo>
                  <a:lnTo>
                    <a:pt x="302" y="1434"/>
                  </a:lnTo>
                  <a:lnTo>
                    <a:pt x="248" y="1433"/>
                  </a:lnTo>
                  <a:lnTo>
                    <a:pt x="201" y="1433"/>
                  </a:lnTo>
                  <a:lnTo>
                    <a:pt x="160" y="1431"/>
                  </a:lnTo>
                  <a:lnTo>
                    <a:pt x="126" y="1431"/>
                  </a:lnTo>
                  <a:lnTo>
                    <a:pt x="97" y="1430"/>
                  </a:lnTo>
                  <a:lnTo>
                    <a:pt x="74" y="1430"/>
                  </a:lnTo>
                  <a:lnTo>
                    <a:pt x="54" y="1429"/>
                  </a:lnTo>
                  <a:lnTo>
                    <a:pt x="39" y="1429"/>
                  </a:lnTo>
                  <a:lnTo>
                    <a:pt x="28" y="1429"/>
                  </a:lnTo>
                  <a:lnTo>
                    <a:pt x="19" y="1428"/>
                  </a:lnTo>
                  <a:lnTo>
                    <a:pt x="13" y="1428"/>
                  </a:lnTo>
                  <a:lnTo>
                    <a:pt x="8" y="1427"/>
                  </a:lnTo>
                  <a:lnTo>
                    <a:pt x="6" y="1427"/>
                  </a:lnTo>
                  <a:lnTo>
                    <a:pt x="4" y="1427"/>
                  </a:lnTo>
                  <a:lnTo>
                    <a:pt x="1" y="1426"/>
                  </a:lnTo>
                  <a:lnTo>
                    <a:pt x="1" y="1423"/>
                  </a:lnTo>
                  <a:lnTo>
                    <a:pt x="1" y="1420"/>
                  </a:lnTo>
                  <a:lnTo>
                    <a:pt x="1" y="1418"/>
                  </a:lnTo>
                  <a:lnTo>
                    <a:pt x="1" y="1415"/>
                  </a:lnTo>
                  <a:lnTo>
                    <a:pt x="17" y="1413"/>
                  </a:lnTo>
                  <a:lnTo>
                    <a:pt x="30" y="1411"/>
                  </a:lnTo>
                  <a:lnTo>
                    <a:pt x="39" y="1410"/>
                  </a:lnTo>
                  <a:lnTo>
                    <a:pt x="45" y="1408"/>
                  </a:lnTo>
                  <a:lnTo>
                    <a:pt x="50" y="1408"/>
                  </a:lnTo>
                  <a:lnTo>
                    <a:pt x="52" y="1407"/>
                  </a:lnTo>
                  <a:lnTo>
                    <a:pt x="54" y="1407"/>
                  </a:lnTo>
                  <a:lnTo>
                    <a:pt x="56" y="1406"/>
                  </a:lnTo>
                  <a:lnTo>
                    <a:pt x="46" y="1405"/>
                  </a:lnTo>
                  <a:lnTo>
                    <a:pt x="39" y="1404"/>
                  </a:lnTo>
                  <a:lnTo>
                    <a:pt x="34" y="1404"/>
                  </a:lnTo>
                  <a:lnTo>
                    <a:pt x="29" y="1403"/>
                  </a:lnTo>
                  <a:lnTo>
                    <a:pt x="23" y="1403"/>
                  </a:lnTo>
                  <a:lnTo>
                    <a:pt x="17" y="1403"/>
                  </a:lnTo>
                  <a:lnTo>
                    <a:pt x="11" y="1404"/>
                  </a:lnTo>
                  <a:lnTo>
                    <a:pt x="1" y="1404"/>
                  </a:lnTo>
                  <a:lnTo>
                    <a:pt x="0" y="1399"/>
                  </a:lnTo>
                  <a:lnTo>
                    <a:pt x="0" y="1395"/>
                  </a:lnTo>
                  <a:lnTo>
                    <a:pt x="0" y="1391"/>
                  </a:lnTo>
                  <a:lnTo>
                    <a:pt x="0" y="1386"/>
                  </a:lnTo>
                  <a:lnTo>
                    <a:pt x="9" y="1383"/>
                  </a:lnTo>
                  <a:lnTo>
                    <a:pt x="22" y="1380"/>
                  </a:lnTo>
                  <a:lnTo>
                    <a:pt x="36" y="1378"/>
                  </a:lnTo>
                  <a:lnTo>
                    <a:pt x="51" y="1377"/>
                  </a:lnTo>
                  <a:lnTo>
                    <a:pt x="66" y="1376"/>
                  </a:lnTo>
                  <a:lnTo>
                    <a:pt x="82" y="1376"/>
                  </a:lnTo>
                  <a:lnTo>
                    <a:pt x="96" y="1376"/>
                  </a:lnTo>
                  <a:lnTo>
                    <a:pt x="109" y="1375"/>
                  </a:lnTo>
                  <a:lnTo>
                    <a:pt x="107" y="1374"/>
                  </a:lnTo>
                  <a:lnTo>
                    <a:pt x="106" y="1371"/>
                  </a:lnTo>
                  <a:lnTo>
                    <a:pt x="106" y="1370"/>
                  </a:lnTo>
                  <a:lnTo>
                    <a:pt x="105" y="1369"/>
                  </a:lnTo>
                  <a:lnTo>
                    <a:pt x="92" y="1369"/>
                  </a:lnTo>
                  <a:lnTo>
                    <a:pt x="80" y="1370"/>
                  </a:lnTo>
                  <a:lnTo>
                    <a:pt x="66" y="1370"/>
                  </a:lnTo>
                  <a:lnTo>
                    <a:pt x="53" y="1371"/>
                  </a:lnTo>
                  <a:lnTo>
                    <a:pt x="41" y="1371"/>
                  </a:lnTo>
                  <a:lnTo>
                    <a:pt x="28" y="1373"/>
                  </a:lnTo>
                  <a:lnTo>
                    <a:pt x="14" y="1373"/>
                  </a:lnTo>
                  <a:lnTo>
                    <a:pt x="1" y="1374"/>
                  </a:lnTo>
                  <a:lnTo>
                    <a:pt x="1" y="1368"/>
                  </a:lnTo>
                  <a:lnTo>
                    <a:pt x="1" y="1363"/>
                  </a:lnTo>
                  <a:lnTo>
                    <a:pt x="1" y="1358"/>
                  </a:lnTo>
                  <a:lnTo>
                    <a:pt x="1" y="1353"/>
                  </a:lnTo>
                  <a:lnTo>
                    <a:pt x="11" y="1353"/>
                  </a:lnTo>
                  <a:lnTo>
                    <a:pt x="19" y="1352"/>
                  </a:lnTo>
                  <a:lnTo>
                    <a:pt x="28" y="1352"/>
                  </a:lnTo>
                  <a:lnTo>
                    <a:pt x="36" y="1351"/>
                  </a:lnTo>
                  <a:lnTo>
                    <a:pt x="45" y="1351"/>
                  </a:lnTo>
                  <a:lnTo>
                    <a:pt x="53" y="1351"/>
                  </a:lnTo>
                  <a:lnTo>
                    <a:pt x="62" y="1350"/>
                  </a:lnTo>
                  <a:lnTo>
                    <a:pt x="70" y="1350"/>
                  </a:lnTo>
                  <a:lnTo>
                    <a:pt x="65" y="1345"/>
                  </a:lnTo>
                  <a:lnTo>
                    <a:pt x="57" y="1342"/>
                  </a:lnTo>
                  <a:lnTo>
                    <a:pt x="46" y="1340"/>
                  </a:lnTo>
                  <a:lnTo>
                    <a:pt x="37" y="1339"/>
                  </a:lnTo>
                  <a:lnTo>
                    <a:pt x="27" y="1339"/>
                  </a:lnTo>
                  <a:lnTo>
                    <a:pt x="16" y="1339"/>
                  </a:lnTo>
                  <a:lnTo>
                    <a:pt x="7" y="1338"/>
                  </a:lnTo>
                  <a:lnTo>
                    <a:pt x="0" y="1336"/>
                  </a:lnTo>
                  <a:lnTo>
                    <a:pt x="4" y="1328"/>
                  </a:lnTo>
                  <a:lnTo>
                    <a:pt x="13" y="1322"/>
                  </a:lnTo>
                  <a:lnTo>
                    <a:pt x="26" y="1319"/>
                  </a:lnTo>
                  <a:lnTo>
                    <a:pt x="41" y="1316"/>
                  </a:lnTo>
                  <a:lnTo>
                    <a:pt x="58" y="1315"/>
                  </a:lnTo>
                  <a:lnTo>
                    <a:pt x="75" y="1315"/>
                  </a:lnTo>
                  <a:lnTo>
                    <a:pt x="90" y="1315"/>
                  </a:lnTo>
                  <a:lnTo>
                    <a:pt x="102" y="1314"/>
                  </a:lnTo>
                  <a:lnTo>
                    <a:pt x="89" y="1314"/>
                  </a:lnTo>
                  <a:lnTo>
                    <a:pt x="76" y="1313"/>
                  </a:lnTo>
                  <a:lnTo>
                    <a:pt x="64" y="1313"/>
                  </a:lnTo>
                  <a:lnTo>
                    <a:pt x="52" y="1313"/>
                  </a:lnTo>
                  <a:lnTo>
                    <a:pt x="39" y="1313"/>
                  </a:lnTo>
                  <a:lnTo>
                    <a:pt x="27" y="1313"/>
                  </a:lnTo>
                  <a:lnTo>
                    <a:pt x="14" y="1312"/>
                  </a:lnTo>
                  <a:lnTo>
                    <a:pt x="1" y="1312"/>
                  </a:lnTo>
                  <a:lnTo>
                    <a:pt x="0" y="1307"/>
                  </a:lnTo>
                  <a:lnTo>
                    <a:pt x="0" y="1301"/>
                  </a:lnTo>
                  <a:lnTo>
                    <a:pt x="0" y="1297"/>
                  </a:lnTo>
                  <a:lnTo>
                    <a:pt x="0" y="1292"/>
                  </a:lnTo>
                  <a:lnTo>
                    <a:pt x="31" y="1290"/>
                  </a:lnTo>
                  <a:lnTo>
                    <a:pt x="56" y="1289"/>
                  </a:lnTo>
                  <a:lnTo>
                    <a:pt x="73" y="1287"/>
                  </a:lnTo>
                  <a:lnTo>
                    <a:pt x="84" y="1286"/>
                  </a:lnTo>
                  <a:lnTo>
                    <a:pt x="92" y="1286"/>
                  </a:lnTo>
                  <a:lnTo>
                    <a:pt x="98" y="1285"/>
                  </a:lnTo>
                  <a:lnTo>
                    <a:pt x="103" y="1285"/>
                  </a:lnTo>
                  <a:lnTo>
                    <a:pt x="106" y="1284"/>
                  </a:lnTo>
                  <a:lnTo>
                    <a:pt x="106" y="1283"/>
                  </a:lnTo>
                  <a:lnTo>
                    <a:pt x="107" y="1282"/>
                  </a:lnTo>
                  <a:lnTo>
                    <a:pt x="109" y="1281"/>
                  </a:lnTo>
                  <a:lnTo>
                    <a:pt x="95" y="1281"/>
                  </a:lnTo>
                  <a:lnTo>
                    <a:pt x="81" y="1281"/>
                  </a:lnTo>
                  <a:lnTo>
                    <a:pt x="68" y="1281"/>
                  </a:lnTo>
                  <a:lnTo>
                    <a:pt x="54" y="1279"/>
                  </a:lnTo>
                  <a:lnTo>
                    <a:pt x="42" y="1279"/>
                  </a:lnTo>
                  <a:lnTo>
                    <a:pt x="28" y="1279"/>
                  </a:lnTo>
                  <a:lnTo>
                    <a:pt x="15" y="1279"/>
                  </a:lnTo>
                  <a:lnTo>
                    <a:pt x="1" y="1279"/>
                  </a:lnTo>
                  <a:lnTo>
                    <a:pt x="1" y="1275"/>
                  </a:lnTo>
                  <a:lnTo>
                    <a:pt x="1" y="1271"/>
                  </a:lnTo>
                  <a:lnTo>
                    <a:pt x="1" y="1268"/>
                  </a:lnTo>
                  <a:lnTo>
                    <a:pt x="1" y="1264"/>
                  </a:lnTo>
                  <a:lnTo>
                    <a:pt x="8" y="1264"/>
                  </a:lnTo>
                  <a:lnTo>
                    <a:pt x="21" y="1263"/>
                  </a:lnTo>
                  <a:lnTo>
                    <a:pt x="37" y="1262"/>
                  </a:lnTo>
                  <a:lnTo>
                    <a:pt x="56" y="1261"/>
                  </a:lnTo>
                  <a:lnTo>
                    <a:pt x="74" y="1259"/>
                  </a:lnTo>
                  <a:lnTo>
                    <a:pt x="90" y="1256"/>
                  </a:lnTo>
                  <a:lnTo>
                    <a:pt x="103" y="1254"/>
                  </a:lnTo>
                  <a:lnTo>
                    <a:pt x="110" y="1251"/>
                  </a:lnTo>
                  <a:lnTo>
                    <a:pt x="98" y="1251"/>
                  </a:lnTo>
                  <a:lnTo>
                    <a:pt x="85" y="1251"/>
                  </a:lnTo>
                  <a:lnTo>
                    <a:pt x="74" y="1251"/>
                  </a:lnTo>
                  <a:lnTo>
                    <a:pt x="61" y="1251"/>
                  </a:lnTo>
                  <a:lnTo>
                    <a:pt x="50" y="1251"/>
                  </a:lnTo>
                  <a:lnTo>
                    <a:pt x="37" y="1251"/>
                  </a:lnTo>
                  <a:lnTo>
                    <a:pt x="26" y="1251"/>
                  </a:lnTo>
                  <a:lnTo>
                    <a:pt x="14" y="1251"/>
                  </a:lnTo>
                  <a:lnTo>
                    <a:pt x="17" y="1243"/>
                  </a:lnTo>
                  <a:lnTo>
                    <a:pt x="23" y="1237"/>
                  </a:lnTo>
                  <a:lnTo>
                    <a:pt x="28" y="1231"/>
                  </a:lnTo>
                  <a:lnTo>
                    <a:pt x="31" y="1224"/>
                  </a:lnTo>
                  <a:lnTo>
                    <a:pt x="51" y="1222"/>
                  </a:lnTo>
                  <a:lnTo>
                    <a:pt x="66" y="1221"/>
                  </a:lnTo>
                  <a:lnTo>
                    <a:pt x="76" y="1219"/>
                  </a:lnTo>
                  <a:lnTo>
                    <a:pt x="83" y="1218"/>
                  </a:lnTo>
                  <a:lnTo>
                    <a:pt x="88" y="1218"/>
                  </a:lnTo>
                  <a:lnTo>
                    <a:pt x="91" y="1217"/>
                  </a:lnTo>
                  <a:lnTo>
                    <a:pt x="94" y="1216"/>
                  </a:lnTo>
                  <a:lnTo>
                    <a:pt x="95" y="1215"/>
                  </a:lnTo>
                  <a:lnTo>
                    <a:pt x="84" y="1215"/>
                  </a:lnTo>
                  <a:lnTo>
                    <a:pt x="75" y="1215"/>
                  </a:lnTo>
                  <a:lnTo>
                    <a:pt x="69" y="1215"/>
                  </a:lnTo>
                  <a:lnTo>
                    <a:pt x="64" y="1214"/>
                  </a:lnTo>
                  <a:lnTo>
                    <a:pt x="58" y="1214"/>
                  </a:lnTo>
                  <a:lnTo>
                    <a:pt x="52" y="1213"/>
                  </a:lnTo>
                  <a:lnTo>
                    <a:pt x="45" y="1211"/>
                  </a:lnTo>
                  <a:lnTo>
                    <a:pt x="36" y="1210"/>
                  </a:lnTo>
                  <a:lnTo>
                    <a:pt x="35" y="1204"/>
                  </a:lnTo>
                  <a:lnTo>
                    <a:pt x="35" y="1200"/>
                  </a:lnTo>
                  <a:lnTo>
                    <a:pt x="35" y="1194"/>
                  </a:lnTo>
                  <a:lnTo>
                    <a:pt x="35" y="1190"/>
                  </a:lnTo>
                  <a:lnTo>
                    <a:pt x="43" y="1186"/>
                  </a:lnTo>
                  <a:lnTo>
                    <a:pt x="51" y="1184"/>
                  </a:lnTo>
                  <a:lnTo>
                    <a:pt x="60" y="1183"/>
                  </a:lnTo>
                  <a:lnTo>
                    <a:pt x="69" y="1183"/>
                  </a:lnTo>
                  <a:lnTo>
                    <a:pt x="79" y="1181"/>
                  </a:lnTo>
                  <a:lnTo>
                    <a:pt x="89" y="1181"/>
                  </a:lnTo>
                  <a:lnTo>
                    <a:pt x="98" y="1180"/>
                  </a:lnTo>
                  <a:lnTo>
                    <a:pt x="109" y="1178"/>
                  </a:lnTo>
                  <a:lnTo>
                    <a:pt x="100" y="1177"/>
                  </a:lnTo>
                  <a:lnTo>
                    <a:pt x="94" y="1177"/>
                  </a:lnTo>
                  <a:lnTo>
                    <a:pt x="88" y="1176"/>
                  </a:lnTo>
                  <a:lnTo>
                    <a:pt x="81" y="1176"/>
                  </a:lnTo>
                  <a:lnTo>
                    <a:pt x="74" y="1176"/>
                  </a:lnTo>
                  <a:lnTo>
                    <a:pt x="65" y="1176"/>
                  </a:lnTo>
                  <a:lnTo>
                    <a:pt x="52" y="1175"/>
                  </a:lnTo>
                  <a:lnTo>
                    <a:pt x="36" y="1175"/>
                  </a:lnTo>
                  <a:lnTo>
                    <a:pt x="37" y="1166"/>
                  </a:lnTo>
                  <a:lnTo>
                    <a:pt x="37" y="1160"/>
                  </a:lnTo>
                  <a:lnTo>
                    <a:pt x="37" y="1153"/>
                  </a:lnTo>
                  <a:lnTo>
                    <a:pt x="38" y="1146"/>
                  </a:lnTo>
                  <a:lnTo>
                    <a:pt x="54" y="1143"/>
                  </a:lnTo>
                  <a:lnTo>
                    <a:pt x="67" y="1142"/>
                  </a:lnTo>
                  <a:lnTo>
                    <a:pt x="76" y="1141"/>
                  </a:lnTo>
                  <a:lnTo>
                    <a:pt x="83" y="1140"/>
                  </a:lnTo>
                  <a:lnTo>
                    <a:pt x="90" y="1139"/>
                  </a:lnTo>
                  <a:lnTo>
                    <a:pt x="96" y="1138"/>
                  </a:lnTo>
                  <a:lnTo>
                    <a:pt x="102" y="1137"/>
                  </a:lnTo>
                  <a:lnTo>
                    <a:pt x="110" y="1134"/>
                  </a:lnTo>
                  <a:lnTo>
                    <a:pt x="100" y="1134"/>
                  </a:lnTo>
                  <a:lnTo>
                    <a:pt x="91" y="1134"/>
                  </a:lnTo>
                  <a:lnTo>
                    <a:pt x="82" y="1134"/>
                  </a:lnTo>
                  <a:lnTo>
                    <a:pt x="73" y="1133"/>
                  </a:lnTo>
                  <a:lnTo>
                    <a:pt x="64" y="1133"/>
                  </a:lnTo>
                  <a:lnTo>
                    <a:pt x="54" y="1133"/>
                  </a:lnTo>
                  <a:lnTo>
                    <a:pt x="45" y="1133"/>
                  </a:lnTo>
                  <a:lnTo>
                    <a:pt x="36" y="1133"/>
                  </a:lnTo>
                  <a:lnTo>
                    <a:pt x="37" y="1126"/>
                  </a:lnTo>
                  <a:lnTo>
                    <a:pt x="37" y="1119"/>
                  </a:lnTo>
                  <a:lnTo>
                    <a:pt x="37" y="1112"/>
                  </a:lnTo>
                  <a:lnTo>
                    <a:pt x="38" y="1107"/>
                  </a:lnTo>
                  <a:lnTo>
                    <a:pt x="44" y="1107"/>
                  </a:lnTo>
                  <a:lnTo>
                    <a:pt x="53" y="1105"/>
                  </a:lnTo>
                  <a:lnTo>
                    <a:pt x="64" y="1105"/>
                  </a:lnTo>
                  <a:lnTo>
                    <a:pt x="75" y="1104"/>
                  </a:lnTo>
                  <a:lnTo>
                    <a:pt x="87" y="1102"/>
                  </a:lnTo>
                  <a:lnTo>
                    <a:pt x="97" y="1100"/>
                  </a:lnTo>
                  <a:lnTo>
                    <a:pt x="105" y="1097"/>
                  </a:lnTo>
                  <a:lnTo>
                    <a:pt x="110" y="1093"/>
                  </a:lnTo>
                  <a:lnTo>
                    <a:pt x="100" y="1093"/>
                  </a:lnTo>
                  <a:lnTo>
                    <a:pt x="92" y="1093"/>
                  </a:lnTo>
                  <a:lnTo>
                    <a:pt x="83" y="1093"/>
                  </a:lnTo>
                  <a:lnTo>
                    <a:pt x="75" y="1093"/>
                  </a:lnTo>
                  <a:lnTo>
                    <a:pt x="66" y="1093"/>
                  </a:lnTo>
                  <a:lnTo>
                    <a:pt x="57" y="1093"/>
                  </a:lnTo>
                  <a:lnTo>
                    <a:pt x="49" y="1093"/>
                  </a:lnTo>
                  <a:lnTo>
                    <a:pt x="39" y="1093"/>
                  </a:lnTo>
                  <a:lnTo>
                    <a:pt x="39" y="1086"/>
                  </a:lnTo>
                  <a:lnTo>
                    <a:pt x="41" y="1080"/>
                  </a:lnTo>
                  <a:lnTo>
                    <a:pt x="41" y="1073"/>
                  </a:lnTo>
                  <a:lnTo>
                    <a:pt x="42" y="1067"/>
                  </a:lnTo>
                  <a:lnTo>
                    <a:pt x="61" y="1065"/>
                  </a:lnTo>
                  <a:lnTo>
                    <a:pt x="75" y="1064"/>
                  </a:lnTo>
                  <a:lnTo>
                    <a:pt x="85" y="1063"/>
                  </a:lnTo>
                  <a:lnTo>
                    <a:pt x="94" y="1062"/>
                  </a:lnTo>
                  <a:lnTo>
                    <a:pt x="98" y="1062"/>
                  </a:lnTo>
                  <a:lnTo>
                    <a:pt x="102" y="1061"/>
                  </a:lnTo>
                  <a:lnTo>
                    <a:pt x="104" y="1059"/>
                  </a:lnTo>
                  <a:lnTo>
                    <a:pt x="106" y="1058"/>
                  </a:lnTo>
                  <a:lnTo>
                    <a:pt x="102" y="1056"/>
                  </a:lnTo>
                  <a:lnTo>
                    <a:pt x="94" y="1054"/>
                  </a:lnTo>
                  <a:lnTo>
                    <a:pt x="84" y="1052"/>
                  </a:lnTo>
                  <a:lnTo>
                    <a:pt x="75" y="1052"/>
                  </a:lnTo>
                  <a:lnTo>
                    <a:pt x="65" y="1052"/>
                  </a:lnTo>
                  <a:lnTo>
                    <a:pt x="56" y="1052"/>
                  </a:lnTo>
                  <a:lnTo>
                    <a:pt x="47" y="1054"/>
                  </a:lnTo>
                  <a:lnTo>
                    <a:pt x="43" y="1054"/>
                  </a:lnTo>
                  <a:lnTo>
                    <a:pt x="43" y="1048"/>
                  </a:lnTo>
                  <a:lnTo>
                    <a:pt x="44" y="1042"/>
                  </a:lnTo>
                  <a:lnTo>
                    <a:pt x="44" y="1036"/>
                  </a:lnTo>
                  <a:lnTo>
                    <a:pt x="44" y="1031"/>
                  </a:lnTo>
                  <a:lnTo>
                    <a:pt x="52" y="1029"/>
                  </a:lnTo>
                  <a:lnTo>
                    <a:pt x="60" y="1028"/>
                  </a:lnTo>
                  <a:lnTo>
                    <a:pt x="67" y="1027"/>
                  </a:lnTo>
                  <a:lnTo>
                    <a:pt x="75" y="1026"/>
                  </a:lnTo>
                  <a:lnTo>
                    <a:pt x="83" y="1025"/>
                  </a:lnTo>
                  <a:lnTo>
                    <a:pt x="91" y="1024"/>
                  </a:lnTo>
                  <a:lnTo>
                    <a:pt x="98" y="1023"/>
                  </a:lnTo>
                  <a:lnTo>
                    <a:pt x="106" y="1021"/>
                  </a:lnTo>
                  <a:lnTo>
                    <a:pt x="106" y="1020"/>
                  </a:lnTo>
                  <a:lnTo>
                    <a:pt x="107" y="1020"/>
                  </a:lnTo>
                  <a:lnTo>
                    <a:pt x="107" y="1019"/>
                  </a:lnTo>
                  <a:lnTo>
                    <a:pt x="109" y="1019"/>
                  </a:lnTo>
                  <a:lnTo>
                    <a:pt x="100" y="1018"/>
                  </a:lnTo>
                  <a:lnTo>
                    <a:pt x="92" y="1017"/>
                  </a:lnTo>
                  <a:lnTo>
                    <a:pt x="84" y="1017"/>
                  </a:lnTo>
                  <a:lnTo>
                    <a:pt x="76" y="1017"/>
                  </a:lnTo>
                  <a:lnTo>
                    <a:pt x="69" y="1017"/>
                  </a:lnTo>
                  <a:lnTo>
                    <a:pt x="61" y="1017"/>
                  </a:lnTo>
                  <a:lnTo>
                    <a:pt x="54" y="1018"/>
                  </a:lnTo>
                  <a:lnTo>
                    <a:pt x="47" y="1018"/>
                  </a:lnTo>
                  <a:lnTo>
                    <a:pt x="45" y="1009"/>
                  </a:lnTo>
                  <a:lnTo>
                    <a:pt x="44" y="1002"/>
                  </a:lnTo>
                  <a:lnTo>
                    <a:pt x="44" y="995"/>
                  </a:lnTo>
                  <a:lnTo>
                    <a:pt x="44" y="988"/>
                  </a:lnTo>
                  <a:lnTo>
                    <a:pt x="51" y="988"/>
                  </a:lnTo>
                  <a:lnTo>
                    <a:pt x="58" y="987"/>
                  </a:lnTo>
                  <a:lnTo>
                    <a:pt x="65" y="987"/>
                  </a:lnTo>
                  <a:lnTo>
                    <a:pt x="72" y="986"/>
                  </a:lnTo>
                  <a:lnTo>
                    <a:pt x="79" y="985"/>
                  </a:lnTo>
                  <a:lnTo>
                    <a:pt x="85" y="983"/>
                  </a:lnTo>
                  <a:lnTo>
                    <a:pt x="92" y="983"/>
                  </a:lnTo>
                  <a:lnTo>
                    <a:pt x="99" y="982"/>
                  </a:lnTo>
                  <a:lnTo>
                    <a:pt x="100" y="981"/>
                  </a:lnTo>
                  <a:lnTo>
                    <a:pt x="100" y="980"/>
                  </a:lnTo>
                  <a:lnTo>
                    <a:pt x="102" y="979"/>
                  </a:lnTo>
                  <a:lnTo>
                    <a:pt x="95" y="979"/>
                  </a:lnTo>
                  <a:lnTo>
                    <a:pt x="87" y="979"/>
                  </a:lnTo>
                  <a:lnTo>
                    <a:pt x="80" y="979"/>
                  </a:lnTo>
                  <a:lnTo>
                    <a:pt x="73" y="978"/>
                  </a:lnTo>
                  <a:lnTo>
                    <a:pt x="65" y="978"/>
                  </a:lnTo>
                  <a:lnTo>
                    <a:pt x="58" y="978"/>
                  </a:lnTo>
                  <a:lnTo>
                    <a:pt x="50" y="978"/>
                  </a:lnTo>
                  <a:lnTo>
                    <a:pt x="43" y="978"/>
                  </a:lnTo>
                  <a:lnTo>
                    <a:pt x="42" y="970"/>
                  </a:lnTo>
                  <a:lnTo>
                    <a:pt x="41" y="961"/>
                  </a:lnTo>
                  <a:lnTo>
                    <a:pt x="39" y="955"/>
                  </a:lnTo>
                  <a:lnTo>
                    <a:pt x="38" y="946"/>
                  </a:lnTo>
                  <a:lnTo>
                    <a:pt x="46" y="946"/>
                  </a:lnTo>
                  <a:lnTo>
                    <a:pt x="54" y="945"/>
                  </a:lnTo>
                  <a:lnTo>
                    <a:pt x="64" y="945"/>
                  </a:lnTo>
                  <a:lnTo>
                    <a:pt x="72" y="944"/>
                  </a:lnTo>
                  <a:lnTo>
                    <a:pt x="81" y="944"/>
                  </a:lnTo>
                  <a:lnTo>
                    <a:pt x="89" y="943"/>
                  </a:lnTo>
                  <a:lnTo>
                    <a:pt x="98" y="943"/>
                  </a:lnTo>
                  <a:lnTo>
                    <a:pt x="106" y="942"/>
                  </a:lnTo>
                  <a:lnTo>
                    <a:pt x="100" y="938"/>
                  </a:lnTo>
                  <a:lnTo>
                    <a:pt x="92" y="935"/>
                  </a:lnTo>
                  <a:lnTo>
                    <a:pt x="83" y="934"/>
                  </a:lnTo>
                  <a:lnTo>
                    <a:pt x="73" y="934"/>
                  </a:lnTo>
                  <a:lnTo>
                    <a:pt x="62" y="934"/>
                  </a:lnTo>
                  <a:lnTo>
                    <a:pt x="53" y="934"/>
                  </a:lnTo>
                  <a:lnTo>
                    <a:pt x="45" y="935"/>
                  </a:lnTo>
                  <a:lnTo>
                    <a:pt x="38" y="935"/>
                  </a:lnTo>
                  <a:lnTo>
                    <a:pt x="36" y="932"/>
                  </a:lnTo>
                  <a:lnTo>
                    <a:pt x="36" y="928"/>
                  </a:lnTo>
                  <a:lnTo>
                    <a:pt x="35" y="925"/>
                  </a:lnTo>
                  <a:lnTo>
                    <a:pt x="36" y="918"/>
                  </a:lnTo>
                  <a:lnTo>
                    <a:pt x="42" y="918"/>
                  </a:lnTo>
                  <a:lnTo>
                    <a:pt x="46" y="917"/>
                  </a:lnTo>
                  <a:lnTo>
                    <a:pt x="52" y="917"/>
                  </a:lnTo>
                  <a:lnTo>
                    <a:pt x="58" y="917"/>
                  </a:lnTo>
                  <a:lnTo>
                    <a:pt x="62" y="915"/>
                  </a:lnTo>
                  <a:lnTo>
                    <a:pt x="68" y="915"/>
                  </a:lnTo>
                  <a:lnTo>
                    <a:pt x="74" y="915"/>
                  </a:lnTo>
                  <a:lnTo>
                    <a:pt x="80" y="915"/>
                  </a:lnTo>
                  <a:lnTo>
                    <a:pt x="81" y="914"/>
                  </a:lnTo>
                  <a:lnTo>
                    <a:pt x="81" y="913"/>
                  </a:lnTo>
                  <a:lnTo>
                    <a:pt x="81" y="912"/>
                  </a:lnTo>
                  <a:lnTo>
                    <a:pt x="82" y="912"/>
                  </a:lnTo>
                  <a:lnTo>
                    <a:pt x="75" y="910"/>
                  </a:lnTo>
                  <a:lnTo>
                    <a:pt x="66" y="907"/>
                  </a:lnTo>
                  <a:lnTo>
                    <a:pt x="54" y="906"/>
                  </a:lnTo>
                  <a:lnTo>
                    <a:pt x="43" y="904"/>
                  </a:lnTo>
                  <a:lnTo>
                    <a:pt x="30" y="903"/>
                  </a:lnTo>
                  <a:lnTo>
                    <a:pt x="19" y="903"/>
                  </a:lnTo>
                  <a:lnTo>
                    <a:pt x="9" y="902"/>
                  </a:lnTo>
                  <a:lnTo>
                    <a:pt x="3" y="902"/>
                  </a:lnTo>
                  <a:lnTo>
                    <a:pt x="3" y="899"/>
                  </a:lnTo>
                  <a:lnTo>
                    <a:pt x="3" y="896"/>
                  </a:lnTo>
                  <a:lnTo>
                    <a:pt x="3" y="892"/>
                  </a:lnTo>
                  <a:lnTo>
                    <a:pt x="3" y="889"/>
                  </a:lnTo>
                  <a:lnTo>
                    <a:pt x="14" y="888"/>
                  </a:lnTo>
                  <a:lnTo>
                    <a:pt x="26" y="888"/>
                  </a:lnTo>
                  <a:lnTo>
                    <a:pt x="38" y="887"/>
                  </a:lnTo>
                  <a:lnTo>
                    <a:pt x="50" y="887"/>
                  </a:lnTo>
                  <a:lnTo>
                    <a:pt x="61" y="885"/>
                  </a:lnTo>
                  <a:lnTo>
                    <a:pt x="74" y="885"/>
                  </a:lnTo>
                  <a:lnTo>
                    <a:pt x="85" y="884"/>
                  </a:lnTo>
                  <a:lnTo>
                    <a:pt x="97" y="884"/>
                  </a:lnTo>
                  <a:lnTo>
                    <a:pt x="97" y="882"/>
                  </a:lnTo>
                  <a:lnTo>
                    <a:pt x="97" y="881"/>
                  </a:lnTo>
                  <a:lnTo>
                    <a:pt x="97" y="879"/>
                  </a:lnTo>
                  <a:lnTo>
                    <a:pt x="97" y="877"/>
                  </a:lnTo>
                  <a:lnTo>
                    <a:pt x="85" y="877"/>
                  </a:lnTo>
                  <a:lnTo>
                    <a:pt x="74" y="877"/>
                  </a:lnTo>
                  <a:lnTo>
                    <a:pt x="61" y="877"/>
                  </a:lnTo>
                  <a:lnTo>
                    <a:pt x="50" y="877"/>
                  </a:lnTo>
                  <a:lnTo>
                    <a:pt x="38" y="877"/>
                  </a:lnTo>
                  <a:lnTo>
                    <a:pt x="26" y="877"/>
                  </a:lnTo>
                  <a:lnTo>
                    <a:pt x="14" y="877"/>
                  </a:lnTo>
                  <a:lnTo>
                    <a:pt x="3" y="877"/>
                  </a:lnTo>
                  <a:lnTo>
                    <a:pt x="4" y="870"/>
                  </a:lnTo>
                  <a:lnTo>
                    <a:pt x="4" y="862"/>
                  </a:lnTo>
                  <a:lnTo>
                    <a:pt x="5" y="856"/>
                  </a:lnTo>
                  <a:lnTo>
                    <a:pt x="5" y="849"/>
                  </a:lnTo>
                  <a:lnTo>
                    <a:pt x="14" y="847"/>
                  </a:lnTo>
                  <a:lnTo>
                    <a:pt x="23" y="846"/>
                  </a:lnTo>
                  <a:lnTo>
                    <a:pt x="34" y="845"/>
                  </a:lnTo>
                  <a:lnTo>
                    <a:pt x="44" y="844"/>
                  </a:lnTo>
                  <a:lnTo>
                    <a:pt x="53" y="843"/>
                  </a:lnTo>
                  <a:lnTo>
                    <a:pt x="64" y="841"/>
                  </a:lnTo>
                  <a:lnTo>
                    <a:pt x="73" y="837"/>
                  </a:lnTo>
                  <a:lnTo>
                    <a:pt x="82" y="834"/>
                  </a:lnTo>
                  <a:lnTo>
                    <a:pt x="79" y="834"/>
                  </a:lnTo>
                  <a:lnTo>
                    <a:pt x="75" y="832"/>
                  </a:lnTo>
                  <a:lnTo>
                    <a:pt x="72" y="832"/>
                  </a:lnTo>
                  <a:lnTo>
                    <a:pt x="65" y="834"/>
                  </a:lnTo>
                  <a:lnTo>
                    <a:pt x="57" y="834"/>
                  </a:lnTo>
                  <a:lnTo>
                    <a:pt x="43" y="835"/>
                  </a:lnTo>
                  <a:lnTo>
                    <a:pt x="26" y="836"/>
                  </a:lnTo>
                  <a:lnTo>
                    <a:pt x="3" y="837"/>
                  </a:lnTo>
                  <a:lnTo>
                    <a:pt x="3" y="830"/>
                  </a:lnTo>
                  <a:lnTo>
                    <a:pt x="3" y="823"/>
                  </a:lnTo>
                  <a:lnTo>
                    <a:pt x="3" y="816"/>
                  </a:lnTo>
                  <a:lnTo>
                    <a:pt x="3" y="811"/>
                  </a:lnTo>
                  <a:lnTo>
                    <a:pt x="15" y="809"/>
                  </a:lnTo>
                  <a:lnTo>
                    <a:pt x="29" y="808"/>
                  </a:lnTo>
                  <a:lnTo>
                    <a:pt x="42" y="808"/>
                  </a:lnTo>
                  <a:lnTo>
                    <a:pt x="54" y="807"/>
                  </a:lnTo>
                  <a:lnTo>
                    <a:pt x="67" y="806"/>
                  </a:lnTo>
                  <a:lnTo>
                    <a:pt x="81" y="805"/>
                  </a:lnTo>
                  <a:lnTo>
                    <a:pt x="94" y="805"/>
                  </a:lnTo>
                  <a:lnTo>
                    <a:pt x="106" y="804"/>
                  </a:lnTo>
                  <a:lnTo>
                    <a:pt x="106" y="801"/>
                  </a:lnTo>
                  <a:lnTo>
                    <a:pt x="106" y="800"/>
                  </a:lnTo>
                  <a:lnTo>
                    <a:pt x="105" y="798"/>
                  </a:lnTo>
                  <a:lnTo>
                    <a:pt x="105" y="797"/>
                  </a:lnTo>
                  <a:lnTo>
                    <a:pt x="92" y="797"/>
                  </a:lnTo>
                  <a:lnTo>
                    <a:pt x="80" y="798"/>
                  </a:lnTo>
                  <a:lnTo>
                    <a:pt x="67" y="798"/>
                  </a:lnTo>
                  <a:lnTo>
                    <a:pt x="54" y="798"/>
                  </a:lnTo>
                  <a:lnTo>
                    <a:pt x="42" y="799"/>
                  </a:lnTo>
                  <a:lnTo>
                    <a:pt x="28" y="799"/>
                  </a:lnTo>
                  <a:lnTo>
                    <a:pt x="15" y="799"/>
                  </a:lnTo>
                  <a:lnTo>
                    <a:pt x="3" y="799"/>
                  </a:lnTo>
                  <a:lnTo>
                    <a:pt x="3" y="792"/>
                  </a:lnTo>
                  <a:lnTo>
                    <a:pt x="3" y="785"/>
                  </a:lnTo>
                  <a:lnTo>
                    <a:pt x="3" y="778"/>
                  </a:lnTo>
                  <a:lnTo>
                    <a:pt x="3" y="771"/>
                  </a:lnTo>
                  <a:lnTo>
                    <a:pt x="12" y="770"/>
                  </a:lnTo>
                  <a:lnTo>
                    <a:pt x="20" y="769"/>
                  </a:lnTo>
                  <a:lnTo>
                    <a:pt x="27" y="768"/>
                  </a:lnTo>
                  <a:lnTo>
                    <a:pt x="35" y="767"/>
                  </a:lnTo>
                  <a:lnTo>
                    <a:pt x="43" y="766"/>
                  </a:lnTo>
                  <a:lnTo>
                    <a:pt x="54" y="766"/>
                  </a:lnTo>
                  <a:lnTo>
                    <a:pt x="68" y="765"/>
                  </a:lnTo>
                  <a:lnTo>
                    <a:pt x="87" y="763"/>
                  </a:lnTo>
                  <a:lnTo>
                    <a:pt x="81" y="760"/>
                  </a:lnTo>
                  <a:lnTo>
                    <a:pt x="70" y="759"/>
                  </a:lnTo>
                  <a:lnTo>
                    <a:pt x="59" y="758"/>
                  </a:lnTo>
                  <a:lnTo>
                    <a:pt x="46" y="758"/>
                  </a:lnTo>
                  <a:lnTo>
                    <a:pt x="34" y="758"/>
                  </a:lnTo>
                  <a:lnTo>
                    <a:pt x="21" y="759"/>
                  </a:lnTo>
                  <a:lnTo>
                    <a:pt x="11" y="760"/>
                  </a:lnTo>
                  <a:lnTo>
                    <a:pt x="3" y="761"/>
                  </a:lnTo>
                  <a:lnTo>
                    <a:pt x="3" y="754"/>
                  </a:lnTo>
                  <a:lnTo>
                    <a:pt x="3" y="747"/>
                  </a:lnTo>
                  <a:lnTo>
                    <a:pt x="1" y="740"/>
                  </a:lnTo>
                  <a:lnTo>
                    <a:pt x="1" y="733"/>
                  </a:lnTo>
                  <a:lnTo>
                    <a:pt x="16" y="732"/>
                  </a:lnTo>
                  <a:lnTo>
                    <a:pt x="31" y="731"/>
                  </a:lnTo>
                  <a:lnTo>
                    <a:pt x="46" y="730"/>
                  </a:lnTo>
                  <a:lnTo>
                    <a:pt x="62" y="729"/>
                  </a:lnTo>
                  <a:lnTo>
                    <a:pt x="77" y="728"/>
                  </a:lnTo>
                  <a:lnTo>
                    <a:pt x="92" y="727"/>
                  </a:lnTo>
                  <a:lnTo>
                    <a:pt x="109" y="725"/>
                  </a:lnTo>
                  <a:lnTo>
                    <a:pt x="123" y="724"/>
                  </a:lnTo>
                  <a:lnTo>
                    <a:pt x="122" y="723"/>
                  </a:lnTo>
                  <a:lnTo>
                    <a:pt x="122" y="722"/>
                  </a:lnTo>
                  <a:lnTo>
                    <a:pt x="121" y="721"/>
                  </a:lnTo>
                  <a:lnTo>
                    <a:pt x="99" y="721"/>
                  </a:lnTo>
                  <a:lnTo>
                    <a:pt x="82" y="720"/>
                  </a:lnTo>
                  <a:lnTo>
                    <a:pt x="68" y="720"/>
                  </a:lnTo>
                  <a:lnTo>
                    <a:pt x="57" y="720"/>
                  </a:lnTo>
                  <a:lnTo>
                    <a:pt x="46" y="720"/>
                  </a:lnTo>
                  <a:lnTo>
                    <a:pt x="34" y="720"/>
                  </a:lnTo>
                  <a:lnTo>
                    <a:pt x="20" y="721"/>
                  </a:lnTo>
                  <a:lnTo>
                    <a:pt x="1" y="721"/>
                  </a:lnTo>
                  <a:lnTo>
                    <a:pt x="1" y="713"/>
                  </a:lnTo>
                  <a:lnTo>
                    <a:pt x="3" y="706"/>
                  </a:lnTo>
                  <a:lnTo>
                    <a:pt x="3" y="699"/>
                  </a:lnTo>
                  <a:lnTo>
                    <a:pt x="3" y="691"/>
                  </a:lnTo>
                  <a:lnTo>
                    <a:pt x="13" y="691"/>
                  </a:lnTo>
                  <a:lnTo>
                    <a:pt x="22" y="690"/>
                  </a:lnTo>
                  <a:lnTo>
                    <a:pt x="32" y="690"/>
                  </a:lnTo>
                  <a:lnTo>
                    <a:pt x="42" y="689"/>
                  </a:lnTo>
                  <a:lnTo>
                    <a:pt x="51" y="689"/>
                  </a:lnTo>
                  <a:lnTo>
                    <a:pt x="60" y="689"/>
                  </a:lnTo>
                  <a:lnTo>
                    <a:pt x="70" y="687"/>
                  </a:lnTo>
                  <a:lnTo>
                    <a:pt x="80" y="687"/>
                  </a:lnTo>
                  <a:lnTo>
                    <a:pt x="80" y="686"/>
                  </a:lnTo>
                  <a:lnTo>
                    <a:pt x="80" y="684"/>
                  </a:lnTo>
                  <a:lnTo>
                    <a:pt x="80" y="683"/>
                  </a:lnTo>
                  <a:lnTo>
                    <a:pt x="80" y="682"/>
                  </a:lnTo>
                  <a:lnTo>
                    <a:pt x="69" y="682"/>
                  </a:lnTo>
                  <a:lnTo>
                    <a:pt x="60" y="682"/>
                  </a:lnTo>
                  <a:lnTo>
                    <a:pt x="50" y="682"/>
                  </a:lnTo>
                  <a:lnTo>
                    <a:pt x="41" y="682"/>
                  </a:lnTo>
                  <a:lnTo>
                    <a:pt x="31" y="682"/>
                  </a:lnTo>
                  <a:lnTo>
                    <a:pt x="21" y="682"/>
                  </a:lnTo>
                  <a:lnTo>
                    <a:pt x="12" y="682"/>
                  </a:lnTo>
                  <a:lnTo>
                    <a:pt x="1" y="682"/>
                  </a:lnTo>
                  <a:lnTo>
                    <a:pt x="1" y="676"/>
                  </a:lnTo>
                  <a:lnTo>
                    <a:pt x="3" y="671"/>
                  </a:lnTo>
                  <a:lnTo>
                    <a:pt x="3" y="665"/>
                  </a:lnTo>
                  <a:lnTo>
                    <a:pt x="3" y="661"/>
                  </a:lnTo>
                  <a:lnTo>
                    <a:pt x="13" y="660"/>
                  </a:lnTo>
                  <a:lnTo>
                    <a:pt x="24" y="659"/>
                  </a:lnTo>
                  <a:lnTo>
                    <a:pt x="35" y="659"/>
                  </a:lnTo>
                  <a:lnTo>
                    <a:pt x="45" y="657"/>
                  </a:lnTo>
                  <a:lnTo>
                    <a:pt x="56" y="656"/>
                  </a:lnTo>
                  <a:lnTo>
                    <a:pt x="67" y="655"/>
                  </a:lnTo>
                  <a:lnTo>
                    <a:pt x="77" y="655"/>
                  </a:lnTo>
                  <a:lnTo>
                    <a:pt x="89" y="654"/>
                  </a:lnTo>
                  <a:lnTo>
                    <a:pt x="89" y="652"/>
                  </a:lnTo>
                  <a:lnTo>
                    <a:pt x="89" y="650"/>
                  </a:lnTo>
                  <a:lnTo>
                    <a:pt x="89" y="648"/>
                  </a:lnTo>
                  <a:lnTo>
                    <a:pt x="89" y="647"/>
                  </a:lnTo>
                  <a:lnTo>
                    <a:pt x="77" y="647"/>
                  </a:lnTo>
                  <a:lnTo>
                    <a:pt x="67" y="647"/>
                  </a:lnTo>
                  <a:lnTo>
                    <a:pt x="56" y="647"/>
                  </a:lnTo>
                  <a:lnTo>
                    <a:pt x="45" y="647"/>
                  </a:lnTo>
                  <a:lnTo>
                    <a:pt x="34" y="647"/>
                  </a:lnTo>
                  <a:lnTo>
                    <a:pt x="23" y="647"/>
                  </a:lnTo>
                  <a:lnTo>
                    <a:pt x="12" y="647"/>
                  </a:lnTo>
                  <a:lnTo>
                    <a:pt x="1" y="647"/>
                  </a:lnTo>
                  <a:lnTo>
                    <a:pt x="1" y="638"/>
                  </a:lnTo>
                  <a:lnTo>
                    <a:pt x="1" y="627"/>
                  </a:lnTo>
                  <a:lnTo>
                    <a:pt x="1" y="618"/>
                  </a:lnTo>
                  <a:lnTo>
                    <a:pt x="1" y="608"/>
                  </a:lnTo>
                  <a:lnTo>
                    <a:pt x="13" y="607"/>
                  </a:lnTo>
                  <a:lnTo>
                    <a:pt x="24" y="606"/>
                  </a:lnTo>
                  <a:lnTo>
                    <a:pt x="36" y="606"/>
                  </a:lnTo>
                  <a:lnTo>
                    <a:pt x="49" y="604"/>
                  </a:lnTo>
                  <a:lnTo>
                    <a:pt x="60" y="603"/>
                  </a:lnTo>
                  <a:lnTo>
                    <a:pt x="72" y="602"/>
                  </a:lnTo>
                  <a:lnTo>
                    <a:pt x="83" y="601"/>
                  </a:lnTo>
                  <a:lnTo>
                    <a:pt x="95" y="600"/>
                  </a:lnTo>
                  <a:lnTo>
                    <a:pt x="96" y="599"/>
                  </a:lnTo>
                  <a:lnTo>
                    <a:pt x="96" y="598"/>
                  </a:lnTo>
                  <a:lnTo>
                    <a:pt x="97" y="598"/>
                  </a:lnTo>
                  <a:lnTo>
                    <a:pt x="85" y="598"/>
                  </a:lnTo>
                  <a:lnTo>
                    <a:pt x="73" y="598"/>
                  </a:lnTo>
                  <a:lnTo>
                    <a:pt x="61" y="598"/>
                  </a:lnTo>
                  <a:lnTo>
                    <a:pt x="49" y="598"/>
                  </a:lnTo>
                  <a:lnTo>
                    <a:pt x="37" y="598"/>
                  </a:lnTo>
                  <a:lnTo>
                    <a:pt x="24" y="598"/>
                  </a:lnTo>
                  <a:lnTo>
                    <a:pt x="13" y="598"/>
                  </a:lnTo>
                  <a:lnTo>
                    <a:pt x="1" y="598"/>
                  </a:lnTo>
                  <a:lnTo>
                    <a:pt x="1" y="589"/>
                  </a:lnTo>
                  <a:lnTo>
                    <a:pt x="1" y="581"/>
                  </a:lnTo>
                  <a:lnTo>
                    <a:pt x="1" y="573"/>
                  </a:lnTo>
                  <a:lnTo>
                    <a:pt x="1" y="566"/>
                  </a:lnTo>
                  <a:lnTo>
                    <a:pt x="41" y="564"/>
                  </a:lnTo>
                  <a:lnTo>
                    <a:pt x="70" y="562"/>
                  </a:lnTo>
                  <a:lnTo>
                    <a:pt x="92" y="561"/>
                  </a:lnTo>
                  <a:lnTo>
                    <a:pt x="107" y="558"/>
                  </a:lnTo>
                  <a:lnTo>
                    <a:pt x="117" y="558"/>
                  </a:lnTo>
                  <a:lnTo>
                    <a:pt x="122" y="557"/>
                  </a:lnTo>
                  <a:lnTo>
                    <a:pt x="126" y="556"/>
                  </a:lnTo>
                  <a:lnTo>
                    <a:pt x="128" y="555"/>
                  </a:lnTo>
                  <a:lnTo>
                    <a:pt x="114" y="555"/>
                  </a:lnTo>
                  <a:lnTo>
                    <a:pt x="102" y="555"/>
                  </a:lnTo>
                  <a:lnTo>
                    <a:pt x="88" y="555"/>
                  </a:lnTo>
                  <a:lnTo>
                    <a:pt x="75" y="554"/>
                  </a:lnTo>
                  <a:lnTo>
                    <a:pt x="62" y="554"/>
                  </a:lnTo>
                  <a:lnTo>
                    <a:pt x="50" y="554"/>
                  </a:lnTo>
                  <a:lnTo>
                    <a:pt x="36" y="553"/>
                  </a:lnTo>
                  <a:lnTo>
                    <a:pt x="23" y="553"/>
                  </a:lnTo>
                  <a:lnTo>
                    <a:pt x="24" y="543"/>
                  </a:lnTo>
                  <a:lnTo>
                    <a:pt x="29" y="535"/>
                  </a:lnTo>
                  <a:lnTo>
                    <a:pt x="32" y="527"/>
                  </a:lnTo>
                  <a:lnTo>
                    <a:pt x="36" y="519"/>
                  </a:lnTo>
                  <a:lnTo>
                    <a:pt x="38" y="518"/>
                  </a:lnTo>
                  <a:lnTo>
                    <a:pt x="41" y="518"/>
                  </a:lnTo>
                  <a:lnTo>
                    <a:pt x="44" y="517"/>
                  </a:lnTo>
                  <a:lnTo>
                    <a:pt x="47" y="517"/>
                  </a:lnTo>
                  <a:lnTo>
                    <a:pt x="53" y="517"/>
                  </a:lnTo>
                  <a:lnTo>
                    <a:pt x="62" y="517"/>
                  </a:lnTo>
                  <a:lnTo>
                    <a:pt x="74" y="516"/>
                  </a:lnTo>
                  <a:lnTo>
                    <a:pt x="89" y="516"/>
                  </a:lnTo>
                  <a:lnTo>
                    <a:pt x="89" y="515"/>
                  </a:lnTo>
                  <a:lnTo>
                    <a:pt x="89" y="512"/>
                  </a:lnTo>
                  <a:lnTo>
                    <a:pt x="89" y="511"/>
                  </a:lnTo>
                  <a:lnTo>
                    <a:pt x="89" y="510"/>
                  </a:lnTo>
                  <a:lnTo>
                    <a:pt x="82" y="510"/>
                  </a:lnTo>
                  <a:lnTo>
                    <a:pt x="75" y="509"/>
                  </a:lnTo>
                  <a:lnTo>
                    <a:pt x="68" y="509"/>
                  </a:lnTo>
                  <a:lnTo>
                    <a:pt x="62" y="508"/>
                  </a:lnTo>
                  <a:lnTo>
                    <a:pt x="56" y="508"/>
                  </a:lnTo>
                  <a:lnTo>
                    <a:pt x="49" y="508"/>
                  </a:lnTo>
                  <a:lnTo>
                    <a:pt x="43" y="507"/>
                  </a:lnTo>
                  <a:lnTo>
                    <a:pt x="36" y="507"/>
                  </a:lnTo>
                  <a:lnTo>
                    <a:pt x="36" y="497"/>
                  </a:lnTo>
                  <a:lnTo>
                    <a:pt x="36" y="487"/>
                  </a:lnTo>
                  <a:lnTo>
                    <a:pt x="36" y="478"/>
                  </a:lnTo>
                  <a:lnTo>
                    <a:pt x="36" y="467"/>
                  </a:lnTo>
                  <a:lnTo>
                    <a:pt x="41" y="466"/>
                  </a:lnTo>
                  <a:lnTo>
                    <a:pt x="45" y="465"/>
                  </a:lnTo>
                  <a:lnTo>
                    <a:pt x="50" y="465"/>
                  </a:lnTo>
                  <a:lnTo>
                    <a:pt x="56" y="464"/>
                  </a:lnTo>
                  <a:lnTo>
                    <a:pt x="62" y="464"/>
                  </a:lnTo>
                  <a:lnTo>
                    <a:pt x="72" y="464"/>
                  </a:lnTo>
                  <a:lnTo>
                    <a:pt x="84" y="463"/>
                  </a:lnTo>
                  <a:lnTo>
                    <a:pt x="102" y="463"/>
                  </a:lnTo>
                  <a:lnTo>
                    <a:pt x="102" y="462"/>
                  </a:lnTo>
                  <a:lnTo>
                    <a:pt x="103" y="460"/>
                  </a:lnTo>
                  <a:lnTo>
                    <a:pt x="103" y="459"/>
                  </a:lnTo>
                  <a:lnTo>
                    <a:pt x="104" y="459"/>
                  </a:lnTo>
                  <a:lnTo>
                    <a:pt x="99" y="458"/>
                  </a:lnTo>
                  <a:lnTo>
                    <a:pt x="95" y="457"/>
                  </a:lnTo>
                  <a:lnTo>
                    <a:pt x="90" y="457"/>
                  </a:lnTo>
                  <a:lnTo>
                    <a:pt x="84" y="456"/>
                  </a:lnTo>
                  <a:lnTo>
                    <a:pt x="76" y="455"/>
                  </a:lnTo>
                  <a:lnTo>
                    <a:pt x="66" y="455"/>
                  </a:lnTo>
                  <a:lnTo>
                    <a:pt x="53" y="454"/>
                  </a:lnTo>
                  <a:lnTo>
                    <a:pt x="35" y="452"/>
                  </a:lnTo>
                  <a:lnTo>
                    <a:pt x="34" y="443"/>
                  </a:lnTo>
                  <a:lnTo>
                    <a:pt x="34" y="435"/>
                  </a:lnTo>
                  <a:lnTo>
                    <a:pt x="34" y="426"/>
                  </a:lnTo>
                  <a:lnTo>
                    <a:pt x="34" y="418"/>
                  </a:lnTo>
                  <a:lnTo>
                    <a:pt x="39" y="418"/>
                  </a:lnTo>
                  <a:lnTo>
                    <a:pt x="47" y="418"/>
                  </a:lnTo>
                  <a:lnTo>
                    <a:pt x="54" y="418"/>
                  </a:lnTo>
                  <a:lnTo>
                    <a:pt x="64" y="418"/>
                  </a:lnTo>
                  <a:lnTo>
                    <a:pt x="72" y="418"/>
                  </a:lnTo>
                  <a:lnTo>
                    <a:pt x="80" y="417"/>
                  </a:lnTo>
                  <a:lnTo>
                    <a:pt x="87" y="414"/>
                  </a:lnTo>
                  <a:lnTo>
                    <a:pt x="94" y="411"/>
                  </a:lnTo>
                  <a:lnTo>
                    <a:pt x="87" y="410"/>
                  </a:lnTo>
                  <a:lnTo>
                    <a:pt x="79" y="410"/>
                  </a:lnTo>
                  <a:lnTo>
                    <a:pt x="72" y="409"/>
                  </a:lnTo>
                  <a:lnTo>
                    <a:pt x="65" y="407"/>
                  </a:lnTo>
                  <a:lnTo>
                    <a:pt x="57" y="406"/>
                  </a:lnTo>
                  <a:lnTo>
                    <a:pt x="50" y="406"/>
                  </a:lnTo>
                  <a:lnTo>
                    <a:pt x="43" y="405"/>
                  </a:lnTo>
                  <a:lnTo>
                    <a:pt x="36" y="405"/>
                  </a:lnTo>
                  <a:lnTo>
                    <a:pt x="35" y="401"/>
                  </a:lnTo>
                  <a:lnTo>
                    <a:pt x="35" y="395"/>
                  </a:lnTo>
                  <a:lnTo>
                    <a:pt x="35" y="390"/>
                  </a:lnTo>
                  <a:lnTo>
                    <a:pt x="35" y="386"/>
                  </a:lnTo>
                  <a:lnTo>
                    <a:pt x="41" y="383"/>
                  </a:lnTo>
                  <a:lnTo>
                    <a:pt x="46" y="381"/>
                  </a:lnTo>
                  <a:lnTo>
                    <a:pt x="52" y="380"/>
                  </a:lnTo>
                  <a:lnTo>
                    <a:pt x="58" y="380"/>
                  </a:lnTo>
                  <a:lnTo>
                    <a:pt x="65" y="379"/>
                  </a:lnTo>
                  <a:lnTo>
                    <a:pt x="72" y="379"/>
                  </a:lnTo>
                  <a:lnTo>
                    <a:pt x="79" y="379"/>
                  </a:lnTo>
                  <a:lnTo>
                    <a:pt x="85" y="379"/>
                  </a:lnTo>
                  <a:lnTo>
                    <a:pt x="85" y="376"/>
                  </a:lnTo>
                  <a:lnTo>
                    <a:pt x="85" y="375"/>
                  </a:lnTo>
                  <a:lnTo>
                    <a:pt x="85" y="373"/>
                  </a:lnTo>
                  <a:lnTo>
                    <a:pt x="87" y="372"/>
                  </a:lnTo>
                  <a:lnTo>
                    <a:pt x="80" y="372"/>
                  </a:lnTo>
                  <a:lnTo>
                    <a:pt x="74" y="372"/>
                  </a:lnTo>
                  <a:lnTo>
                    <a:pt x="67" y="372"/>
                  </a:lnTo>
                  <a:lnTo>
                    <a:pt x="61" y="372"/>
                  </a:lnTo>
                  <a:lnTo>
                    <a:pt x="54" y="372"/>
                  </a:lnTo>
                  <a:lnTo>
                    <a:pt x="49" y="372"/>
                  </a:lnTo>
                  <a:lnTo>
                    <a:pt x="42" y="372"/>
                  </a:lnTo>
                  <a:lnTo>
                    <a:pt x="36" y="372"/>
                  </a:lnTo>
                  <a:lnTo>
                    <a:pt x="37" y="365"/>
                  </a:lnTo>
                  <a:lnTo>
                    <a:pt x="38" y="357"/>
                  </a:lnTo>
                  <a:lnTo>
                    <a:pt x="38" y="350"/>
                  </a:lnTo>
                  <a:lnTo>
                    <a:pt x="39" y="343"/>
                  </a:lnTo>
                  <a:lnTo>
                    <a:pt x="49" y="343"/>
                  </a:lnTo>
                  <a:lnTo>
                    <a:pt x="58" y="342"/>
                  </a:lnTo>
                  <a:lnTo>
                    <a:pt x="67" y="342"/>
                  </a:lnTo>
                  <a:lnTo>
                    <a:pt x="76" y="341"/>
                  </a:lnTo>
                  <a:lnTo>
                    <a:pt x="85" y="341"/>
                  </a:lnTo>
                  <a:lnTo>
                    <a:pt x="96" y="341"/>
                  </a:lnTo>
                  <a:lnTo>
                    <a:pt x="105" y="340"/>
                  </a:lnTo>
                  <a:lnTo>
                    <a:pt x="114" y="340"/>
                  </a:lnTo>
                  <a:lnTo>
                    <a:pt x="115" y="338"/>
                  </a:lnTo>
                  <a:lnTo>
                    <a:pt x="115" y="337"/>
                  </a:lnTo>
                  <a:lnTo>
                    <a:pt x="117" y="336"/>
                  </a:lnTo>
                  <a:lnTo>
                    <a:pt x="112" y="335"/>
                  </a:lnTo>
                  <a:lnTo>
                    <a:pt x="109" y="335"/>
                  </a:lnTo>
                  <a:lnTo>
                    <a:pt x="104" y="334"/>
                  </a:lnTo>
                  <a:lnTo>
                    <a:pt x="97" y="334"/>
                  </a:lnTo>
                  <a:lnTo>
                    <a:pt x="89" y="333"/>
                  </a:lnTo>
                  <a:lnTo>
                    <a:pt x="76" y="333"/>
                  </a:lnTo>
                  <a:lnTo>
                    <a:pt x="60" y="331"/>
                  </a:lnTo>
                  <a:lnTo>
                    <a:pt x="38" y="330"/>
                  </a:lnTo>
                  <a:lnTo>
                    <a:pt x="38" y="322"/>
                  </a:lnTo>
                  <a:lnTo>
                    <a:pt x="39" y="314"/>
                  </a:lnTo>
                  <a:lnTo>
                    <a:pt x="39" y="307"/>
                  </a:lnTo>
                  <a:lnTo>
                    <a:pt x="41" y="299"/>
                  </a:lnTo>
                  <a:lnTo>
                    <a:pt x="47" y="299"/>
                  </a:lnTo>
                  <a:lnTo>
                    <a:pt x="56" y="299"/>
                  </a:lnTo>
                  <a:lnTo>
                    <a:pt x="62" y="299"/>
                  </a:lnTo>
                  <a:lnTo>
                    <a:pt x="70" y="298"/>
                  </a:lnTo>
                  <a:lnTo>
                    <a:pt x="77" y="298"/>
                  </a:lnTo>
                  <a:lnTo>
                    <a:pt x="84" y="298"/>
                  </a:lnTo>
                  <a:lnTo>
                    <a:pt x="92" y="298"/>
                  </a:lnTo>
                  <a:lnTo>
                    <a:pt x="99" y="298"/>
                  </a:lnTo>
                  <a:lnTo>
                    <a:pt x="100" y="297"/>
                  </a:lnTo>
                  <a:lnTo>
                    <a:pt x="102" y="296"/>
                  </a:lnTo>
                  <a:lnTo>
                    <a:pt x="103" y="293"/>
                  </a:lnTo>
                  <a:lnTo>
                    <a:pt x="104" y="292"/>
                  </a:lnTo>
                  <a:lnTo>
                    <a:pt x="99" y="291"/>
                  </a:lnTo>
                  <a:lnTo>
                    <a:pt x="95" y="290"/>
                  </a:lnTo>
                  <a:lnTo>
                    <a:pt x="90" y="290"/>
                  </a:lnTo>
                  <a:lnTo>
                    <a:pt x="85" y="289"/>
                  </a:lnTo>
                  <a:lnTo>
                    <a:pt x="79" y="289"/>
                  </a:lnTo>
                  <a:lnTo>
                    <a:pt x="69" y="288"/>
                  </a:lnTo>
                  <a:lnTo>
                    <a:pt x="58" y="288"/>
                  </a:lnTo>
                  <a:lnTo>
                    <a:pt x="43" y="287"/>
                  </a:lnTo>
                  <a:lnTo>
                    <a:pt x="43" y="280"/>
                  </a:lnTo>
                  <a:lnTo>
                    <a:pt x="43" y="272"/>
                  </a:lnTo>
                  <a:lnTo>
                    <a:pt x="43" y="265"/>
                  </a:lnTo>
                  <a:lnTo>
                    <a:pt x="43" y="258"/>
                  </a:lnTo>
                  <a:lnTo>
                    <a:pt x="51" y="258"/>
                  </a:lnTo>
                  <a:lnTo>
                    <a:pt x="59" y="258"/>
                  </a:lnTo>
                  <a:lnTo>
                    <a:pt x="67" y="258"/>
                  </a:lnTo>
                  <a:lnTo>
                    <a:pt x="76" y="258"/>
                  </a:lnTo>
                  <a:lnTo>
                    <a:pt x="84" y="259"/>
                  </a:lnTo>
                  <a:lnTo>
                    <a:pt x="92" y="259"/>
                  </a:lnTo>
                  <a:lnTo>
                    <a:pt x="102" y="259"/>
                  </a:lnTo>
                  <a:lnTo>
                    <a:pt x="110" y="259"/>
                  </a:lnTo>
                  <a:lnTo>
                    <a:pt x="111" y="258"/>
                  </a:lnTo>
                  <a:lnTo>
                    <a:pt x="111" y="257"/>
                  </a:lnTo>
                  <a:lnTo>
                    <a:pt x="112" y="257"/>
                  </a:lnTo>
                  <a:lnTo>
                    <a:pt x="113" y="255"/>
                  </a:lnTo>
                  <a:lnTo>
                    <a:pt x="104" y="253"/>
                  </a:lnTo>
                  <a:lnTo>
                    <a:pt x="96" y="252"/>
                  </a:lnTo>
                  <a:lnTo>
                    <a:pt x="89" y="251"/>
                  </a:lnTo>
                  <a:lnTo>
                    <a:pt x="82" y="250"/>
                  </a:lnTo>
                  <a:lnTo>
                    <a:pt x="75" y="249"/>
                  </a:lnTo>
                  <a:lnTo>
                    <a:pt x="66" y="247"/>
                  </a:lnTo>
                  <a:lnTo>
                    <a:pt x="53" y="246"/>
                  </a:lnTo>
                  <a:lnTo>
                    <a:pt x="38" y="245"/>
                  </a:lnTo>
                  <a:lnTo>
                    <a:pt x="31" y="236"/>
                  </a:lnTo>
                  <a:lnTo>
                    <a:pt x="23" y="230"/>
                  </a:lnTo>
                  <a:lnTo>
                    <a:pt x="14" y="225"/>
                  </a:lnTo>
                  <a:lnTo>
                    <a:pt x="7" y="223"/>
                  </a:lnTo>
                  <a:lnTo>
                    <a:pt x="21" y="219"/>
                  </a:lnTo>
                  <a:lnTo>
                    <a:pt x="35" y="216"/>
                  </a:lnTo>
                  <a:lnTo>
                    <a:pt x="49" y="215"/>
                  </a:lnTo>
                  <a:lnTo>
                    <a:pt x="62" y="216"/>
                  </a:lnTo>
                  <a:lnTo>
                    <a:pt x="77" y="217"/>
                  </a:lnTo>
                  <a:lnTo>
                    <a:pt x="92" y="217"/>
                  </a:lnTo>
                  <a:lnTo>
                    <a:pt x="106" y="216"/>
                  </a:lnTo>
                  <a:lnTo>
                    <a:pt x="121" y="212"/>
                  </a:lnTo>
                  <a:lnTo>
                    <a:pt x="107" y="207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1" y="208"/>
                  </a:lnTo>
                  <a:lnTo>
                    <a:pt x="45" y="209"/>
                  </a:lnTo>
                  <a:lnTo>
                    <a:pt x="30" y="211"/>
                  </a:lnTo>
                  <a:lnTo>
                    <a:pt x="16" y="209"/>
                  </a:lnTo>
                  <a:lnTo>
                    <a:pt x="4" y="205"/>
                  </a:lnTo>
                  <a:lnTo>
                    <a:pt x="4" y="198"/>
                  </a:lnTo>
                  <a:lnTo>
                    <a:pt x="5" y="191"/>
                  </a:lnTo>
                  <a:lnTo>
                    <a:pt x="5" y="184"/>
                  </a:lnTo>
                  <a:lnTo>
                    <a:pt x="5" y="177"/>
                  </a:lnTo>
                  <a:lnTo>
                    <a:pt x="7" y="176"/>
                  </a:lnTo>
                  <a:lnTo>
                    <a:pt x="11" y="175"/>
                  </a:lnTo>
                  <a:lnTo>
                    <a:pt x="16" y="174"/>
                  </a:lnTo>
                  <a:lnTo>
                    <a:pt x="24" y="173"/>
                  </a:lnTo>
                  <a:lnTo>
                    <a:pt x="38" y="171"/>
                  </a:lnTo>
                  <a:lnTo>
                    <a:pt x="59" y="169"/>
                  </a:lnTo>
                  <a:lnTo>
                    <a:pt x="87" y="166"/>
                  </a:lnTo>
                  <a:lnTo>
                    <a:pt x="123" y="162"/>
                  </a:lnTo>
                  <a:lnTo>
                    <a:pt x="123" y="160"/>
                  </a:lnTo>
                  <a:lnTo>
                    <a:pt x="123" y="159"/>
                  </a:lnTo>
                  <a:lnTo>
                    <a:pt x="123" y="156"/>
                  </a:lnTo>
                  <a:lnTo>
                    <a:pt x="123" y="155"/>
                  </a:lnTo>
                  <a:lnTo>
                    <a:pt x="92" y="158"/>
                  </a:lnTo>
                  <a:lnTo>
                    <a:pt x="68" y="159"/>
                  </a:lnTo>
                  <a:lnTo>
                    <a:pt x="51" y="161"/>
                  </a:lnTo>
                  <a:lnTo>
                    <a:pt x="38" y="161"/>
                  </a:lnTo>
                  <a:lnTo>
                    <a:pt x="28" y="162"/>
                  </a:lnTo>
                  <a:lnTo>
                    <a:pt x="20" y="162"/>
                  </a:lnTo>
                  <a:lnTo>
                    <a:pt x="13" y="162"/>
                  </a:lnTo>
                  <a:lnTo>
                    <a:pt x="5" y="162"/>
                  </a:lnTo>
                  <a:lnTo>
                    <a:pt x="5" y="156"/>
                  </a:lnTo>
                  <a:lnTo>
                    <a:pt x="5" y="151"/>
                  </a:lnTo>
                  <a:lnTo>
                    <a:pt x="5" y="146"/>
                  </a:lnTo>
                  <a:lnTo>
                    <a:pt x="5" y="140"/>
                  </a:lnTo>
                  <a:lnTo>
                    <a:pt x="16" y="139"/>
                  </a:lnTo>
                  <a:lnTo>
                    <a:pt x="29" y="139"/>
                  </a:lnTo>
                  <a:lnTo>
                    <a:pt x="41" y="138"/>
                  </a:lnTo>
                  <a:lnTo>
                    <a:pt x="52" y="138"/>
                  </a:lnTo>
                  <a:lnTo>
                    <a:pt x="65" y="137"/>
                  </a:lnTo>
                  <a:lnTo>
                    <a:pt x="76" y="137"/>
                  </a:lnTo>
                  <a:lnTo>
                    <a:pt x="88" y="136"/>
                  </a:lnTo>
                  <a:lnTo>
                    <a:pt x="99" y="136"/>
                  </a:lnTo>
                  <a:lnTo>
                    <a:pt x="99" y="133"/>
                  </a:lnTo>
                  <a:lnTo>
                    <a:pt x="99" y="132"/>
                  </a:lnTo>
                  <a:lnTo>
                    <a:pt x="99" y="130"/>
                  </a:lnTo>
                  <a:lnTo>
                    <a:pt x="99" y="129"/>
                  </a:lnTo>
                  <a:lnTo>
                    <a:pt x="88" y="129"/>
                  </a:lnTo>
                  <a:lnTo>
                    <a:pt x="76" y="128"/>
                  </a:lnTo>
                  <a:lnTo>
                    <a:pt x="65" y="128"/>
                  </a:lnTo>
                  <a:lnTo>
                    <a:pt x="52" y="128"/>
                  </a:lnTo>
                  <a:lnTo>
                    <a:pt x="41" y="128"/>
                  </a:lnTo>
                  <a:lnTo>
                    <a:pt x="29" y="128"/>
                  </a:lnTo>
                  <a:lnTo>
                    <a:pt x="16" y="126"/>
                  </a:lnTo>
                  <a:lnTo>
                    <a:pt x="5" y="126"/>
                  </a:lnTo>
                  <a:lnTo>
                    <a:pt x="6" y="121"/>
                  </a:lnTo>
                  <a:lnTo>
                    <a:pt x="6" y="114"/>
                  </a:lnTo>
                  <a:lnTo>
                    <a:pt x="6" y="107"/>
                  </a:lnTo>
                  <a:lnTo>
                    <a:pt x="7" y="101"/>
                  </a:lnTo>
                  <a:lnTo>
                    <a:pt x="20" y="100"/>
                  </a:lnTo>
                  <a:lnTo>
                    <a:pt x="32" y="100"/>
                  </a:lnTo>
                  <a:lnTo>
                    <a:pt x="46" y="99"/>
                  </a:lnTo>
                  <a:lnTo>
                    <a:pt x="59" y="98"/>
                  </a:lnTo>
                  <a:lnTo>
                    <a:pt x="72" y="97"/>
                  </a:lnTo>
                  <a:lnTo>
                    <a:pt x="84" y="97"/>
                  </a:lnTo>
                  <a:lnTo>
                    <a:pt x="97" y="95"/>
                  </a:lnTo>
                  <a:lnTo>
                    <a:pt x="110" y="95"/>
                  </a:lnTo>
                  <a:lnTo>
                    <a:pt x="112" y="93"/>
                  </a:lnTo>
                  <a:lnTo>
                    <a:pt x="112" y="92"/>
                  </a:lnTo>
                  <a:lnTo>
                    <a:pt x="112" y="91"/>
                  </a:lnTo>
                  <a:lnTo>
                    <a:pt x="110" y="88"/>
                  </a:lnTo>
                  <a:lnTo>
                    <a:pt x="97" y="88"/>
                  </a:lnTo>
                  <a:lnTo>
                    <a:pt x="83" y="90"/>
                  </a:lnTo>
                  <a:lnTo>
                    <a:pt x="70" y="90"/>
                  </a:lnTo>
                  <a:lnTo>
                    <a:pt x="58" y="90"/>
                  </a:lnTo>
                  <a:lnTo>
                    <a:pt x="44" y="91"/>
                  </a:lnTo>
                  <a:lnTo>
                    <a:pt x="31" y="91"/>
                  </a:lnTo>
                  <a:lnTo>
                    <a:pt x="17" y="92"/>
                  </a:lnTo>
                  <a:lnTo>
                    <a:pt x="5" y="92"/>
                  </a:lnTo>
                  <a:lnTo>
                    <a:pt x="5" y="84"/>
                  </a:lnTo>
                  <a:lnTo>
                    <a:pt x="5" y="76"/>
                  </a:lnTo>
                  <a:lnTo>
                    <a:pt x="5" y="69"/>
                  </a:lnTo>
                  <a:lnTo>
                    <a:pt x="5" y="61"/>
                  </a:lnTo>
                  <a:lnTo>
                    <a:pt x="17" y="61"/>
                  </a:lnTo>
                  <a:lnTo>
                    <a:pt x="30" y="60"/>
                  </a:lnTo>
                  <a:lnTo>
                    <a:pt x="43" y="60"/>
                  </a:lnTo>
                  <a:lnTo>
                    <a:pt x="56" y="58"/>
                  </a:lnTo>
                  <a:lnTo>
                    <a:pt x="68" y="58"/>
                  </a:lnTo>
                  <a:lnTo>
                    <a:pt x="81" y="58"/>
                  </a:lnTo>
                  <a:lnTo>
                    <a:pt x="94" y="57"/>
                  </a:lnTo>
                  <a:lnTo>
                    <a:pt x="106" y="57"/>
                  </a:lnTo>
                  <a:lnTo>
                    <a:pt x="106" y="56"/>
                  </a:lnTo>
                  <a:lnTo>
                    <a:pt x="107" y="55"/>
                  </a:lnTo>
                  <a:lnTo>
                    <a:pt x="109" y="54"/>
                  </a:lnTo>
                  <a:lnTo>
                    <a:pt x="95" y="53"/>
                  </a:lnTo>
                  <a:lnTo>
                    <a:pt x="82" y="52"/>
                  </a:lnTo>
                  <a:lnTo>
                    <a:pt x="68" y="52"/>
                  </a:lnTo>
                  <a:lnTo>
                    <a:pt x="56" y="52"/>
                  </a:lnTo>
                  <a:lnTo>
                    <a:pt x="43" y="52"/>
                  </a:lnTo>
                  <a:lnTo>
                    <a:pt x="30" y="52"/>
                  </a:lnTo>
                  <a:lnTo>
                    <a:pt x="17" y="53"/>
                  </a:lnTo>
                  <a:lnTo>
                    <a:pt x="5" y="53"/>
                  </a:lnTo>
                  <a:lnTo>
                    <a:pt x="5" y="47"/>
                  </a:lnTo>
                  <a:lnTo>
                    <a:pt x="5" y="41"/>
                  </a:lnTo>
                  <a:lnTo>
                    <a:pt x="5" y="37"/>
                  </a:lnTo>
                  <a:lnTo>
                    <a:pt x="5" y="31"/>
                  </a:lnTo>
                  <a:lnTo>
                    <a:pt x="13" y="31"/>
                  </a:lnTo>
                  <a:lnTo>
                    <a:pt x="22" y="30"/>
                  </a:lnTo>
                  <a:lnTo>
                    <a:pt x="30" y="30"/>
                  </a:lnTo>
                  <a:lnTo>
                    <a:pt x="39" y="30"/>
                  </a:lnTo>
                  <a:lnTo>
                    <a:pt x="47" y="29"/>
                  </a:lnTo>
                  <a:lnTo>
                    <a:pt x="56" y="29"/>
                  </a:lnTo>
                  <a:lnTo>
                    <a:pt x="65" y="29"/>
                  </a:lnTo>
                  <a:lnTo>
                    <a:pt x="73" y="29"/>
                  </a:lnTo>
                  <a:lnTo>
                    <a:pt x="65" y="25"/>
                  </a:lnTo>
                  <a:lnTo>
                    <a:pt x="57" y="22"/>
                  </a:lnTo>
                  <a:lnTo>
                    <a:pt x="47" y="20"/>
                  </a:lnTo>
                  <a:lnTo>
                    <a:pt x="38" y="19"/>
                  </a:lnTo>
                  <a:lnTo>
                    <a:pt x="29" y="19"/>
                  </a:lnTo>
                  <a:lnTo>
                    <a:pt x="20" y="19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4"/>
                  </a:lnTo>
                  <a:lnTo>
                    <a:pt x="51" y="4"/>
                  </a:lnTo>
                  <a:lnTo>
                    <a:pt x="97" y="4"/>
                  </a:lnTo>
                  <a:lnTo>
                    <a:pt x="144" y="3"/>
                  </a:lnTo>
                  <a:lnTo>
                    <a:pt x="190" y="3"/>
                  </a:lnTo>
                  <a:lnTo>
                    <a:pt x="236" y="3"/>
                  </a:lnTo>
                  <a:lnTo>
                    <a:pt x="282" y="3"/>
                  </a:lnTo>
                  <a:lnTo>
                    <a:pt x="329" y="3"/>
                  </a:lnTo>
                  <a:lnTo>
                    <a:pt x="375" y="3"/>
                  </a:lnTo>
                  <a:lnTo>
                    <a:pt x="421" y="3"/>
                  </a:lnTo>
                  <a:lnTo>
                    <a:pt x="467" y="2"/>
                  </a:lnTo>
                  <a:lnTo>
                    <a:pt x="514" y="2"/>
                  </a:lnTo>
                  <a:lnTo>
                    <a:pt x="560" y="2"/>
                  </a:lnTo>
                  <a:lnTo>
                    <a:pt x="606" y="2"/>
                  </a:lnTo>
                  <a:lnTo>
                    <a:pt x="652" y="2"/>
                  </a:lnTo>
                  <a:lnTo>
                    <a:pt x="698" y="2"/>
                  </a:lnTo>
                  <a:lnTo>
                    <a:pt x="745" y="2"/>
                  </a:lnTo>
                  <a:lnTo>
                    <a:pt x="791" y="2"/>
                  </a:lnTo>
                  <a:lnTo>
                    <a:pt x="837" y="1"/>
                  </a:lnTo>
                  <a:lnTo>
                    <a:pt x="883" y="1"/>
                  </a:lnTo>
                  <a:lnTo>
                    <a:pt x="929" y="1"/>
                  </a:lnTo>
                  <a:lnTo>
                    <a:pt x="975" y="1"/>
                  </a:lnTo>
                  <a:lnTo>
                    <a:pt x="1022" y="1"/>
                  </a:lnTo>
                  <a:lnTo>
                    <a:pt x="1068" y="1"/>
                  </a:lnTo>
                  <a:lnTo>
                    <a:pt x="1114" y="1"/>
                  </a:lnTo>
                  <a:lnTo>
                    <a:pt x="1160" y="1"/>
                  </a:lnTo>
                  <a:lnTo>
                    <a:pt x="1207" y="1"/>
                  </a:lnTo>
                  <a:lnTo>
                    <a:pt x="1253" y="0"/>
                  </a:lnTo>
                  <a:lnTo>
                    <a:pt x="1299" y="0"/>
                  </a:lnTo>
                  <a:lnTo>
                    <a:pt x="1345" y="0"/>
                  </a:lnTo>
                  <a:lnTo>
                    <a:pt x="1392" y="0"/>
                  </a:lnTo>
                  <a:lnTo>
                    <a:pt x="1438" y="0"/>
                  </a:lnTo>
                  <a:lnTo>
                    <a:pt x="1484" y="0"/>
                  </a:lnTo>
                  <a:lnTo>
                    <a:pt x="1483" y="3"/>
                  </a:lnTo>
                  <a:lnTo>
                    <a:pt x="1483" y="7"/>
                  </a:lnTo>
                  <a:lnTo>
                    <a:pt x="1482" y="10"/>
                  </a:lnTo>
                  <a:lnTo>
                    <a:pt x="1481" y="14"/>
                  </a:lnTo>
                  <a:lnTo>
                    <a:pt x="1477" y="15"/>
                  </a:lnTo>
                  <a:lnTo>
                    <a:pt x="1474" y="15"/>
                  </a:lnTo>
                  <a:lnTo>
                    <a:pt x="1470" y="16"/>
                  </a:lnTo>
                  <a:lnTo>
                    <a:pt x="1465" y="17"/>
                  </a:lnTo>
                  <a:lnTo>
                    <a:pt x="1458" y="18"/>
                  </a:lnTo>
                  <a:lnTo>
                    <a:pt x="1446" y="19"/>
                  </a:lnTo>
                  <a:lnTo>
                    <a:pt x="1432" y="22"/>
                  </a:lnTo>
                  <a:lnTo>
                    <a:pt x="1414" y="24"/>
                  </a:lnTo>
                  <a:lnTo>
                    <a:pt x="1419" y="25"/>
                  </a:lnTo>
                  <a:lnTo>
                    <a:pt x="1427" y="26"/>
                  </a:lnTo>
                  <a:lnTo>
                    <a:pt x="1435" y="26"/>
                  </a:lnTo>
                  <a:lnTo>
                    <a:pt x="1445" y="26"/>
                  </a:lnTo>
                  <a:lnTo>
                    <a:pt x="1455" y="26"/>
                  </a:lnTo>
                  <a:lnTo>
                    <a:pt x="1466" y="26"/>
                  </a:lnTo>
                  <a:lnTo>
                    <a:pt x="1476" y="26"/>
                  </a:lnTo>
                  <a:lnTo>
                    <a:pt x="1484" y="26"/>
                  </a:lnTo>
                  <a:lnTo>
                    <a:pt x="1483" y="39"/>
                  </a:lnTo>
                  <a:lnTo>
                    <a:pt x="1483" y="46"/>
                  </a:lnTo>
                  <a:lnTo>
                    <a:pt x="1482" y="49"/>
                  </a:lnTo>
                  <a:lnTo>
                    <a:pt x="1480" y="52"/>
                  </a:lnTo>
                  <a:lnTo>
                    <a:pt x="1467" y="54"/>
                  </a:lnTo>
                  <a:lnTo>
                    <a:pt x="1454" y="56"/>
                  </a:lnTo>
                  <a:lnTo>
                    <a:pt x="1442" y="58"/>
                  </a:lnTo>
                  <a:lnTo>
                    <a:pt x="1430" y="61"/>
                  </a:lnTo>
                  <a:lnTo>
                    <a:pt x="1417" y="63"/>
                  </a:lnTo>
                  <a:lnTo>
                    <a:pt x="1405" y="65"/>
                  </a:lnTo>
                  <a:lnTo>
                    <a:pt x="1392" y="68"/>
                  </a:lnTo>
                  <a:lnTo>
                    <a:pt x="1379" y="70"/>
                  </a:lnTo>
                  <a:lnTo>
                    <a:pt x="1392" y="70"/>
                  </a:lnTo>
                  <a:lnTo>
                    <a:pt x="1405" y="69"/>
                  </a:lnTo>
                  <a:lnTo>
                    <a:pt x="1417" y="69"/>
                  </a:lnTo>
                  <a:lnTo>
                    <a:pt x="1430" y="68"/>
                  </a:lnTo>
                  <a:lnTo>
                    <a:pt x="1444" y="67"/>
                  </a:lnTo>
                  <a:lnTo>
                    <a:pt x="1458" y="65"/>
                  </a:lnTo>
                  <a:lnTo>
                    <a:pt x="1470" y="64"/>
                  </a:lnTo>
                  <a:lnTo>
                    <a:pt x="1484" y="63"/>
                  </a:lnTo>
                  <a:lnTo>
                    <a:pt x="1483" y="71"/>
                  </a:lnTo>
                  <a:lnTo>
                    <a:pt x="1483" y="80"/>
                  </a:lnTo>
                  <a:lnTo>
                    <a:pt x="1483" y="88"/>
                  </a:lnTo>
                  <a:lnTo>
                    <a:pt x="1482" y="97"/>
                  </a:lnTo>
                  <a:lnTo>
                    <a:pt x="1474" y="98"/>
                  </a:lnTo>
                  <a:lnTo>
                    <a:pt x="1465" y="99"/>
                  </a:lnTo>
                  <a:lnTo>
                    <a:pt x="1457" y="100"/>
                  </a:lnTo>
                  <a:lnTo>
                    <a:pt x="1447" y="101"/>
                  </a:lnTo>
                  <a:lnTo>
                    <a:pt x="1439" y="103"/>
                  </a:lnTo>
                  <a:lnTo>
                    <a:pt x="1430" y="105"/>
                  </a:lnTo>
                  <a:lnTo>
                    <a:pt x="1422" y="106"/>
                  </a:lnTo>
                  <a:lnTo>
                    <a:pt x="1414" y="107"/>
                  </a:lnTo>
                  <a:lnTo>
                    <a:pt x="1414" y="108"/>
                  </a:lnTo>
                  <a:lnTo>
                    <a:pt x="1414" y="110"/>
                  </a:lnTo>
                  <a:lnTo>
                    <a:pt x="1414" y="111"/>
                  </a:lnTo>
                  <a:lnTo>
                    <a:pt x="1414" y="114"/>
                  </a:lnTo>
                  <a:lnTo>
                    <a:pt x="1422" y="114"/>
                  </a:lnTo>
                  <a:lnTo>
                    <a:pt x="1430" y="113"/>
                  </a:lnTo>
                  <a:lnTo>
                    <a:pt x="1439" y="113"/>
                  </a:lnTo>
                  <a:lnTo>
                    <a:pt x="1447" y="111"/>
                  </a:lnTo>
                  <a:lnTo>
                    <a:pt x="1457" y="111"/>
                  </a:lnTo>
                  <a:lnTo>
                    <a:pt x="1465" y="110"/>
                  </a:lnTo>
                  <a:lnTo>
                    <a:pt x="1474" y="110"/>
                  </a:lnTo>
                  <a:lnTo>
                    <a:pt x="1482" y="110"/>
                  </a:lnTo>
                  <a:lnTo>
                    <a:pt x="1483" y="113"/>
                  </a:lnTo>
                  <a:lnTo>
                    <a:pt x="1483" y="115"/>
                  </a:lnTo>
                  <a:lnTo>
                    <a:pt x="1483" y="121"/>
                  </a:lnTo>
                  <a:lnTo>
                    <a:pt x="1481" y="131"/>
                  </a:lnTo>
                  <a:lnTo>
                    <a:pt x="1470" y="132"/>
                  </a:lnTo>
                  <a:lnTo>
                    <a:pt x="1459" y="135"/>
                  </a:lnTo>
                  <a:lnTo>
                    <a:pt x="1449" y="136"/>
                  </a:lnTo>
                  <a:lnTo>
                    <a:pt x="1438" y="138"/>
                  </a:lnTo>
                  <a:lnTo>
                    <a:pt x="1427" y="139"/>
                  </a:lnTo>
                  <a:lnTo>
                    <a:pt x="1416" y="141"/>
                  </a:lnTo>
                  <a:lnTo>
                    <a:pt x="1405" y="143"/>
                  </a:lnTo>
                  <a:lnTo>
                    <a:pt x="1394" y="144"/>
                  </a:lnTo>
                  <a:lnTo>
                    <a:pt x="1400" y="146"/>
                  </a:lnTo>
                  <a:lnTo>
                    <a:pt x="1409" y="147"/>
                  </a:lnTo>
                  <a:lnTo>
                    <a:pt x="1421" y="147"/>
                  </a:lnTo>
                  <a:lnTo>
                    <a:pt x="1435" y="147"/>
                  </a:lnTo>
                  <a:lnTo>
                    <a:pt x="1447" y="146"/>
                  </a:lnTo>
                  <a:lnTo>
                    <a:pt x="1461" y="145"/>
                  </a:lnTo>
                  <a:lnTo>
                    <a:pt x="1473" y="145"/>
                  </a:lnTo>
                  <a:lnTo>
                    <a:pt x="1482" y="144"/>
                  </a:lnTo>
                  <a:lnTo>
                    <a:pt x="1481" y="149"/>
                  </a:lnTo>
                  <a:lnTo>
                    <a:pt x="1481" y="155"/>
                  </a:lnTo>
                  <a:lnTo>
                    <a:pt x="1480" y="161"/>
                  </a:lnTo>
                  <a:lnTo>
                    <a:pt x="1480" y="167"/>
                  </a:lnTo>
                  <a:lnTo>
                    <a:pt x="1470" y="169"/>
                  </a:lnTo>
                  <a:lnTo>
                    <a:pt x="1457" y="170"/>
                  </a:lnTo>
                  <a:lnTo>
                    <a:pt x="1439" y="173"/>
                  </a:lnTo>
                  <a:lnTo>
                    <a:pt x="1421" y="175"/>
                  </a:lnTo>
                  <a:lnTo>
                    <a:pt x="1402" y="176"/>
                  </a:lnTo>
                  <a:lnTo>
                    <a:pt x="1386" y="178"/>
                  </a:lnTo>
                  <a:lnTo>
                    <a:pt x="1372" y="179"/>
                  </a:lnTo>
                  <a:lnTo>
                    <a:pt x="1364" y="181"/>
                  </a:lnTo>
                  <a:lnTo>
                    <a:pt x="1379" y="181"/>
                  </a:lnTo>
                  <a:lnTo>
                    <a:pt x="1394" y="181"/>
                  </a:lnTo>
                  <a:lnTo>
                    <a:pt x="1408" y="181"/>
                  </a:lnTo>
                  <a:lnTo>
                    <a:pt x="1423" y="181"/>
                  </a:lnTo>
                  <a:lnTo>
                    <a:pt x="1438" y="181"/>
                  </a:lnTo>
                  <a:lnTo>
                    <a:pt x="1453" y="181"/>
                  </a:lnTo>
                  <a:lnTo>
                    <a:pt x="1467" y="182"/>
                  </a:lnTo>
                  <a:lnTo>
                    <a:pt x="1482" y="182"/>
                  </a:lnTo>
                  <a:lnTo>
                    <a:pt x="1481" y="189"/>
                  </a:lnTo>
                  <a:lnTo>
                    <a:pt x="1481" y="196"/>
                  </a:lnTo>
                  <a:lnTo>
                    <a:pt x="1480" y="202"/>
                  </a:lnTo>
                  <a:lnTo>
                    <a:pt x="1480" y="211"/>
                  </a:lnTo>
                  <a:lnTo>
                    <a:pt x="1466" y="213"/>
                  </a:lnTo>
                  <a:lnTo>
                    <a:pt x="1453" y="214"/>
                  </a:lnTo>
                  <a:lnTo>
                    <a:pt x="1439" y="216"/>
                  </a:lnTo>
                  <a:lnTo>
                    <a:pt x="1427" y="217"/>
                  </a:lnTo>
                  <a:lnTo>
                    <a:pt x="1414" y="220"/>
                  </a:lnTo>
                  <a:lnTo>
                    <a:pt x="1401" y="221"/>
                  </a:lnTo>
                  <a:lnTo>
                    <a:pt x="1387" y="223"/>
                  </a:lnTo>
                  <a:lnTo>
                    <a:pt x="1375" y="225"/>
                  </a:lnTo>
                  <a:lnTo>
                    <a:pt x="1387" y="225"/>
                  </a:lnTo>
                  <a:lnTo>
                    <a:pt x="1401" y="225"/>
                  </a:lnTo>
                  <a:lnTo>
                    <a:pt x="1414" y="225"/>
                  </a:lnTo>
                  <a:lnTo>
                    <a:pt x="1428" y="225"/>
                  </a:lnTo>
                  <a:lnTo>
                    <a:pt x="1440" y="225"/>
                  </a:lnTo>
                  <a:lnTo>
                    <a:pt x="1454" y="225"/>
                  </a:lnTo>
                  <a:lnTo>
                    <a:pt x="1467" y="225"/>
                  </a:lnTo>
                  <a:lnTo>
                    <a:pt x="1481" y="225"/>
                  </a:lnTo>
                  <a:lnTo>
                    <a:pt x="1481" y="230"/>
                  </a:lnTo>
                  <a:lnTo>
                    <a:pt x="1481" y="234"/>
                  </a:lnTo>
                  <a:lnTo>
                    <a:pt x="1481" y="238"/>
                  </a:lnTo>
                  <a:lnTo>
                    <a:pt x="1481" y="243"/>
                  </a:lnTo>
                  <a:lnTo>
                    <a:pt x="1470" y="249"/>
                  </a:lnTo>
                  <a:lnTo>
                    <a:pt x="1457" y="253"/>
                  </a:lnTo>
                  <a:lnTo>
                    <a:pt x="1440" y="257"/>
                  </a:lnTo>
                  <a:lnTo>
                    <a:pt x="1423" y="258"/>
                  </a:lnTo>
                  <a:lnTo>
                    <a:pt x="1405" y="259"/>
                  </a:lnTo>
                  <a:lnTo>
                    <a:pt x="1389" y="259"/>
                  </a:lnTo>
                  <a:lnTo>
                    <a:pt x="1375" y="260"/>
                  </a:lnTo>
                  <a:lnTo>
                    <a:pt x="1366" y="260"/>
                  </a:lnTo>
                  <a:lnTo>
                    <a:pt x="1378" y="262"/>
                  </a:lnTo>
                  <a:lnTo>
                    <a:pt x="1391" y="265"/>
                  </a:lnTo>
                  <a:lnTo>
                    <a:pt x="1405" y="266"/>
                  </a:lnTo>
                  <a:lnTo>
                    <a:pt x="1420" y="266"/>
                  </a:lnTo>
                  <a:lnTo>
                    <a:pt x="1435" y="266"/>
                  </a:lnTo>
                  <a:lnTo>
                    <a:pt x="1450" y="266"/>
                  </a:lnTo>
                  <a:lnTo>
                    <a:pt x="1465" y="265"/>
                  </a:lnTo>
                  <a:lnTo>
                    <a:pt x="1480" y="262"/>
                  </a:lnTo>
                  <a:lnTo>
                    <a:pt x="1481" y="273"/>
                  </a:lnTo>
                  <a:lnTo>
                    <a:pt x="1481" y="278"/>
                  </a:lnTo>
                  <a:lnTo>
                    <a:pt x="1480" y="283"/>
                  </a:lnTo>
                  <a:lnTo>
                    <a:pt x="1477" y="289"/>
                  </a:lnTo>
                  <a:lnTo>
                    <a:pt x="1466" y="290"/>
                  </a:lnTo>
                  <a:lnTo>
                    <a:pt x="1455" y="291"/>
                  </a:lnTo>
                  <a:lnTo>
                    <a:pt x="1444" y="292"/>
                  </a:lnTo>
                  <a:lnTo>
                    <a:pt x="1432" y="293"/>
                  </a:lnTo>
                  <a:lnTo>
                    <a:pt x="1421" y="296"/>
                  </a:lnTo>
                  <a:lnTo>
                    <a:pt x="1410" y="297"/>
                  </a:lnTo>
                  <a:lnTo>
                    <a:pt x="1399" y="298"/>
                  </a:lnTo>
                  <a:lnTo>
                    <a:pt x="1387" y="299"/>
                  </a:lnTo>
                  <a:lnTo>
                    <a:pt x="1387" y="300"/>
                  </a:lnTo>
                  <a:lnTo>
                    <a:pt x="1387" y="303"/>
                  </a:lnTo>
                  <a:lnTo>
                    <a:pt x="1387" y="304"/>
                  </a:lnTo>
                  <a:lnTo>
                    <a:pt x="1387" y="306"/>
                  </a:lnTo>
                  <a:lnTo>
                    <a:pt x="1399" y="305"/>
                  </a:lnTo>
                  <a:lnTo>
                    <a:pt x="1410" y="305"/>
                  </a:lnTo>
                  <a:lnTo>
                    <a:pt x="1422" y="304"/>
                  </a:lnTo>
                  <a:lnTo>
                    <a:pt x="1434" y="304"/>
                  </a:lnTo>
                  <a:lnTo>
                    <a:pt x="1445" y="303"/>
                  </a:lnTo>
                  <a:lnTo>
                    <a:pt x="1457" y="303"/>
                  </a:lnTo>
                  <a:lnTo>
                    <a:pt x="1468" y="302"/>
                  </a:lnTo>
                  <a:lnTo>
                    <a:pt x="1480" y="302"/>
                  </a:lnTo>
                  <a:lnTo>
                    <a:pt x="1478" y="306"/>
                  </a:lnTo>
                  <a:lnTo>
                    <a:pt x="1478" y="310"/>
                  </a:lnTo>
                  <a:lnTo>
                    <a:pt x="1478" y="313"/>
                  </a:lnTo>
                  <a:lnTo>
                    <a:pt x="1477" y="318"/>
                  </a:lnTo>
                  <a:lnTo>
                    <a:pt x="1454" y="321"/>
                  </a:lnTo>
                  <a:lnTo>
                    <a:pt x="1436" y="323"/>
                  </a:lnTo>
                  <a:lnTo>
                    <a:pt x="1423" y="325"/>
                  </a:lnTo>
                  <a:lnTo>
                    <a:pt x="1413" y="326"/>
                  </a:lnTo>
                  <a:lnTo>
                    <a:pt x="1405" y="328"/>
                  </a:lnTo>
                  <a:lnTo>
                    <a:pt x="1397" y="329"/>
                  </a:lnTo>
                  <a:lnTo>
                    <a:pt x="1390" y="330"/>
                  </a:lnTo>
                  <a:lnTo>
                    <a:pt x="1381" y="331"/>
                  </a:lnTo>
                  <a:lnTo>
                    <a:pt x="1387" y="334"/>
                  </a:lnTo>
                  <a:lnTo>
                    <a:pt x="1399" y="335"/>
                  </a:lnTo>
                  <a:lnTo>
                    <a:pt x="1412" y="335"/>
                  </a:lnTo>
                  <a:lnTo>
                    <a:pt x="1427" y="335"/>
                  </a:lnTo>
                  <a:lnTo>
                    <a:pt x="1442" y="335"/>
                  </a:lnTo>
                  <a:lnTo>
                    <a:pt x="1457" y="334"/>
                  </a:lnTo>
                  <a:lnTo>
                    <a:pt x="1469" y="333"/>
                  </a:lnTo>
                  <a:lnTo>
                    <a:pt x="1480" y="333"/>
                  </a:lnTo>
                  <a:lnTo>
                    <a:pt x="1478" y="341"/>
                  </a:lnTo>
                  <a:lnTo>
                    <a:pt x="1478" y="348"/>
                  </a:lnTo>
                  <a:lnTo>
                    <a:pt x="1478" y="356"/>
                  </a:lnTo>
                  <a:lnTo>
                    <a:pt x="1477" y="364"/>
                  </a:lnTo>
                  <a:lnTo>
                    <a:pt x="1465" y="366"/>
                  </a:lnTo>
                  <a:lnTo>
                    <a:pt x="1452" y="367"/>
                  </a:lnTo>
                  <a:lnTo>
                    <a:pt x="1438" y="369"/>
                  </a:lnTo>
                  <a:lnTo>
                    <a:pt x="1425" y="371"/>
                  </a:lnTo>
                  <a:lnTo>
                    <a:pt x="1413" y="373"/>
                  </a:lnTo>
                  <a:lnTo>
                    <a:pt x="1400" y="375"/>
                  </a:lnTo>
                  <a:lnTo>
                    <a:pt x="1387" y="376"/>
                  </a:lnTo>
                  <a:lnTo>
                    <a:pt x="1375" y="379"/>
                  </a:lnTo>
                  <a:lnTo>
                    <a:pt x="1374" y="380"/>
                  </a:lnTo>
                  <a:lnTo>
                    <a:pt x="1374" y="381"/>
                  </a:lnTo>
                  <a:lnTo>
                    <a:pt x="1372" y="382"/>
                  </a:lnTo>
                  <a:lnTo>
                    <a:pt x="1384" y="382"/>
                  </a:lnTo>
                  <a:lnTo>
                    <a:pt x="1398" y="381"/>
                  </a:lnTo>
                  <a:lnTo>
                    <a:pt x="1410" y="381"/>
                  </a:lnTo>
                  <a:lnTo>
                    <a:pt x="1424" y="380"/>
                  </a:lnTo>
                  <a:lnTo>
                    <a:pt x="1438" y="379"/>
                  </a:lnTo>
                  <a:lnTo>
                    <a:pt x="1452" y="379"/>
                  </a:lnTo>
                  <a:lnTo>
                    <a:pt x="1466" y="378"/>
                  </a:lnTo>
                  <a:lnTo>
                    <a:pt x="1480" y="376"/>
                  </a:lnTo>
                  <a:lnTo>
                    <a:pt x="1478" y="386"/>
                  </a:lnTo>
                  <a:lnTo>
                    <a:pt x="1478" y="395"/>
                  </a:lnTo>
                  <a:lnTo>
                    <a:pt x="1478" y="404"/>
                  </a:lnTo>
                  <a:lnTo>
                    <a:pt x="1477" y="414"/>
                  </a:lnTo>
                  <a:lnTo>
                    <a:pt x="1450" y="418"/>
                  </a:lnTo>
                  <a:lnTo>
                    <a:pt x="1429" y="420"/>
                  </a:lnTo>
                  <a:lnTo>
                    <a:pt x="1414" y="422"/>
                  </a:lnTo>
                  <a:lnTo>
                    <a:pt x="1405" y="424"/>
                  </a:lnTo>
                  <a:lnTo>
                    <a:pt x="1398" y="425"/>
                  </a:lnTo>
                  <a:lnTo>
                    <a:pt x="1393" y="426"/>
                  </a:lnTo>
                  <a:lnTo>
                    <a:pt x="1391" y="427"/>
                  </a:lnTo>
                  <a:lnTo>
                    <a:pt x="1390" y="428"/>
                  </a:lnTo>
                  <a:lnTo>
                    <a:pt x="1397" y="429"/>
                  </a:lnTo>
                  <a:lnTo>
                    <a:pt x="1406" y="431"/>
                  </a:lnTo>
                  <a:lnTo>
                    <a:pt x="1417" y="431"/>
                  </a:lnTo>
                  <a:lnTo>
                    <a:pt x="1430" y="431"/>
                  </a:lnTo>
                  <a:lnTo>
                    <a:pt x="1444" y="429"/>
                  </a:lnTo>
                  <a:lnTo>
                    <a:pt x="1457" y="428"/>
                  </a:lnTo>
                  <a:lnTo>
                    <a:pt x="1468" y="427"/>
                  </a:lnTo>
                  <a:lnTo>
                    <a:pt x="1477" y="426"/>
                  </a:lnTo>
                  <a:lnTo>
                    <a:pt x="1477" y="434"/>
                  </a:lnTo>
                  <a:lnTo>
                    <a:pt x="1476" y="443"/>
                  </a:lnTo>
                  <a:lnTo>
                    <a:pt x="1476" y="451"/>
                  </a:lnTo>
                  <a:lnTo>
                    <a:pt x="1475" y="459"/>
                  </a:lnTo>
                  <a:lnTo>
                    <a:pt x="1452" y="463"/>
                  </a:lnTo>
                  <a:lnTo>
                    <a:pt x="1429" y="466"/>
                  </a:lnTo>
                  <a:lnTo>
                    <a:pt x="1406" y="470"/>
                  </a:lnTo>
                  <a:lnTo>
                    <a:pt x="1384" y="472"/>
                  </a:lnTo>
                  <a:lnTo>
                    <a:pt x="1366" y="475"/>
                  </a:lnTo>
                  <a:lnTo>
                    <a:pt x="1349" y="478"/>
                  </a:lnTo>
                  <a:lnTo>
                    <a:pt x="1338" y="480"/>
                  </a:lnTo>
                  <a:lnTo>
                    <a:pt x="1331" y="481"/>
                  </a:lnTo>
                  <a:lnTo>
                    <a:pt x="1345" y="481"/>
                  </a:lnTo>
                  <a:lnTo>
                    <a:pt x="1360" y="481"/>
                  </a:lnTo>
                  <a:lnTo>
                    <a:pt x="1377" y="480"/>
                  </a:lnTo>
                  <a:lnTo>
                    <a:pt x="1396" y="480"/>
                  </a:lnTo>
                  <a:lnTo>
                    <a:pt x="1414" y="479"/>
                  </a:lnTo>
                  <a:lnTo>
                    <a:pt x="1435" y="478"/>
                  </a:lnTo>
                  <a:lnTo>
                    <a:pt x="1454" y="477"/>
                  </a:lnTo>
                  <a:lnTo>
                    <a:pt x="1475" y="477"/>
                  </a:lnTo>
                  <a:lnTo>
                    <a:pt x="1476" y="482"/>
                  </a:lnTo>
                  <a:lnTo>
                    <a:pt x="1476" y="487"/>
                  </a:lnTo>
                  <a:lnTo>
                    <a:pt x="1475" y="490"/>
                  </a:lnTo>
                  <a:lnTo>
                    <a:pt x="1473" y="495"/>
                  </a:lnTo>
                  <a:lnTo>
                    <a:pt x="1459" y="496"/>
                  </a:lnTo>
                  <a:lnTo>
                    <a:pt x="1446" y="498"/>
                  </a:lnTo>
                  <a:lnTo>
                    <a:pt x="1432" y="500"/>
                  </a:lnTo>
                  <a:lnTo>
                    <a:pt x="1420" y="502"/>
                  </a:lnTo>
                  <a:lnTo>
                    <a:pt x="1406" y="503"/>
                  </a:lnTo>
                  <a:lnTo>
                    <a:pt x="1392" y="505"/>
                  </a:lnTo>
                  <a:lnTo>
                    <a:pt x="1379" y="507"/>
                  </a:lnTo>
                  <a:lnTo>
                    <a:pt x="1366" y="509"/>
                  </a:lnTo>
                  <a:lnTo>
                    <a:pt x="1366" y="510"/>
                  </a:lnTo>
                  <a:lnTo>
                    <a:pt x="1364" y="510"/>
                  </a:lnTo>
                  <a:lnTo>
                    <a:pt x="1364" y="511"/>
                  </a:lnTo>
                  <a:lnTo>
                    <a:pt x="1378" y="511"/>
                  </a:lnTo>
                  <a:lnTo>
                    <a:pt x="1392" y="511"/>
                  </a:lnTo>
                  <a:lnTo>
                    <a:pt x="1406" y="511"/>
                  </a:lnTo>
                  <a:lnTo>
                    <a:pt x="1420" y="510"/>
                  </a:lnTo>
                  <a:lnTo>
                    <a:pt x="1434" y="510"/>
                  </a:lnTo>
                  <a:lnTo>
                    <a:pt x="1447" y="510"/>
                  </a:lnTo>
                  <a:lnTo>
                    <a:pt x="1461" y="510"/>
                  </a:lnTo>
                  <a:lnTo>
                    <a:pt x="1475" y="510"/>
                  </a:lnTo>
                  <a:lnTo>
                    <a:pt x="1476" y="517"/>
                  </a:lnTo>
                  <a:lnTo>
                    <a:pt x="1476" y="521"/>
                  </a:lnTo>
                  <a:lnTo>
                    <a:pt x="1475" y="525"/>
                  </a:lnTo>
                  <a:lnTo>
                    <a:pt x="1473" y="530"/>
                  </a:lnTo>
                  <a:lnTo>
                    <a:pt x="1465" y="531"/>
                  </a:lnTo>
                  <a:lnTo>
                    <a:pt x="1457" y="532"/>
                  </a:lnTo>
                  <a:lnTo>
                    <a:pt x="1449" y="533"/>
                  </a:lnTo>
                  <a:lnTo>
                    <a:pt x="1440" y="534"/>
                  </a:lnTo>
                  <a:lnTo>
                    <a:pt x="1431" y="535"/>
                  </a:lnTo>
                  <a:lnTo>
                    <a:pt x="1423" y="536"/>
                  </a:lnTo>
                  <a:lnTo>
                    <a:pt x="1415" y="538"/>
                  </a:lnTo>
                  <a:lnTo>
                    <a:pt x="1407" y="539"/>
                  </a:lnTo>
                  <a:lnTo>
                    <a:pt x="1406" y="540"/>
                  </a:lnTo>
                  <a:lnTo>
                    <a:pt x="1406" y="541"/>
                  </a:lnTo>
                  <a:lnTo>
                    <a:pt x="1405" y="542"/>
                  </a:lnTo>
                  <a:lnTo>
                    <a:pt x="1410" y="543"/>
                  </a:lnTo>
                  <a:lnTo>
                    <a:pt x="1417" y="545"/>
                  </a:lnTo>
                  <a:lnTo>
                    <a:pt x="1428" y="545"/>
                  </a:lnTo>
                  <a:lnTo>
                    <a:pt x="1438" y="545"/>
                  </a:lnTo>
                  <a:lnTo>
                    <a:pt x="1449" y="543"/>
                  </a:lnTo>
                  <a:lnTo>
                    <a:pt x="1459" y="543"/>
                  </a:lnTo>
                  <a:lnTo>
                    <a:pt x="1468" y="542"/>
                  </a:lnTo>
                  <a:lnTo>
                    <a:pt x="1475" y="542"/>
                  </a:lnTo>
                  <a:lnTo>
                    <a:pt x="1474" y="547"/>
                  </a:lnTo>
                  <a:lnTo>
                    <a:pt x="1474" y="551"/>
                  </a:lnTo>
                  <a:lnTo>
                    <a:pt x="1474" y="556"/>
                  </a:lnTo>
                  <a:lnTo>
                    <a:pt x="1473" y="561"/>
                  </a:lnTo>
                  <a:lnTo>
                    <a:pt x="1458" y="562"/>
                  </a:lnTo>
                  <a:lnTo>
                    <a:pt x="1443" y="562"/>
                  </a:lnTo>
                  <a:lnTo>
                    <a:pt x="1429" y="563"/>
                  </a:lnTo>
                  <a:lnTo>
                    <a:pt x="1414" y="564"/>
                  </a:lnTo>
                  <a:lnTo>
                    <a:pt x="1400" y="566"/>
                  </a:lnTo>
                  <a:lnTo>
                    <a:pt x="1386" y="569"/>
                  </a:lnTo>
                  <a:lnTo>
                    <a:pt x="1374" y="572"/>
                  </a:lnTo>
                  <a:lnTo>
                    <a:pt x="1361" y="578"/>
                  </a:lnTo>
                  <a:lnTo>
                    <a:pt x="1359" y="607"/>
                  </a:lnTo>
                  <a:lnTo>
                    <a:pt x="1357" y="647"/>
                  </a:lnTo>
                  <a:lnTo>
                    <a:pt x="1357" y="727"/>
                  </a:lnTo>
                  <a:lnTo>
                    <a:pt x="1356" y="872"/>
                  </a:lnTo>
                  <a:lnTo>
                    <a:pt x="1362" y="881"/>
                  </a:lnTo>
                  <a:lnTo>
                    <a:pt x="1372" y="888"/>
                  </a:lnTo>
                  <a:lnTo>
                    <a:pt x="1386" y="892"/>
                  </a:lnTo>
                  <a:lnTo>
                    <a:pt x="1402" y="894"/>
                  </a:lnTo>
                  <a:lnTo>
                    <a:pt x="1421" y="895"/>
                  </a:lnTo>
                  <a:lnTo>
                    <a:pt x="1438" y="896"/>
                  </a:lnTo>
                  <a:lnTo>
                    <a:pt x="1457" y="897"/>
                  </a:lnTo>
                  <a:lnTo>
                    <a:pt x="1473" y="899"/>
                  </a:lnTo>
                  <a:lnTo>
                    <a:pt x="1472" y="900"/>
                  </a:lnTo>
                  <a:lnTo>
                    <a:pt x="1472" y="903"/>
                  </a:lnTo>
                  <a:lnTo>
                    <a:pt x="1470" y="904"/>
                  </a:lnTo>
                  <a:lnTo>
                    <a:pt x="1469" y="906"/>
                  </a:lnTo>
                  <a:lnTo>
                    <a:pt x="1462" y="906"/>
                  </a:lnTo>
                  <a:lnTo>
                    <a:pt x="1455" y="907"/>
                  </a:lnTo>
                  <a:lnTo>
                    <a:pt x="1449" y="907"/>
                  </a:lnTo>
                  <a:lnTo>
                    <a:pt x="1442" y="907"/>
                  </a:lnTo>
                  <a:lnTo>
                    <a:pt x="1435" y="908"/>
                  </a:lnTo>
                  <a:lnTo>
                    <a:pt x="1428" y="908"/>
                  </a:lnTo>
                  <a:lnTo>
                    <a:pt x="1421" y="910"/>
                  </a:lnTo>
                  <a:lnTo>
                    <a:pt x="1414" y="910"/>
                  </a:lnTo>
                  <a:lnTo>
                    <a:pt x="1414" y="911"/>
                  </a:lnTo>
                  <a:lnTo>
                    <a:pt x="1415" y="913"/>
                  </a:lnTo>
                  <a:lnTo>
                    <a:pt x="1415" y="914"/>
                  </a:lnTo>
                  <a:lnTo>
                    <a:pt x="1416" y="917"/>
                  </a:lnTo>
                  <a:lnTo>
                    <a:pt x="1423" y="917"/>
                  </a:lnTo>
                  <a:lnTo>
                    <a:pt x="1430" y="917"/>
                  </a:lnTo>
                  <a:lnTo>
                    <a:pt x="1437" y="917"/>
                  </a:lnTo>
                  <a:lnTo>
                    <a:pt x="1444" y="917"/>
                  </a:lnTo>
                  <a:lnTo>
                    <a:pt x="1450" y="918"/>
                  </a:lnTo>
                  <a:lnTo>
                    <a:pt x="1457" y="918"/>
                  </a:lnTo>
                  <a:lnTo>
                    <a:pt x="1463" y="918"/>
                  </a:lnTo>
                  <a:lnTo>
                    <a:pt x="1470" y="918"/>
                  </a:lnTo>
                  <a:lnTo>
                    <a:pt x="1470" y="923"/>
                  </a:lnTo>
                  <a:lnTo>
                    <a:pt x="1470" y="929"/>
                  </a:lnTo>
                  <a:lnTo>
                    <a:pt x="1469" y="935"/>
                  </a:lnTo>
                  <a:lnTo>
                    <a:pt x="1469" y="941"/>
                  </a:lnTo>
                  <a:lnTo>
                    <a:pt x="1458" y="942"/>
                  </a:lnTo>
                  <a:lnTo>
                    <a:pt x="1447" y="943"/>
                  </a:lnTo>
                  <a:lnTo>
                    <a:pt x="1436" y="944"/>
                  </a:lnTo>
                  <a:lnTo>
                    <a:pt x="1424" y="945"/>
                  </a:lnTo>
                  <a:lnTo>
                    <a:pt x="1413" y="948"/>
                  </a:lnTo>
                  <a:lnTo>
                    <a:pt x="1402" y="949"/>
                  </a:lnTo>
                  <a:lnTo>
                    <a:pt x="1391" y="950"/>
                  </a:lnTo>
                  <a:lnTo>
                    <a:pt x="1381" y="951"/>
                  </a:lnTo>
                  <a:lnTo>
                    <a:pt x="1387" y="953"/>
                  </a:lnTo>
                  <a:lnTo>
                    <a:pt x="1398" y="955"/>
                  </a:lnTo>
                  <a:lnTo>
                    <a:pt x="1409" y="956"/>
                  </a:lnTo>
                  <a:lnTo>
                    <a:pt x="1422" y="956"/>
                  </a:lnTo>
                  <a:lnTo>
                    <a:pt x="1436" y="956"/>
                  </a:lnTo>
                  <a:lnTo>
                    <a:pt x="1449" y="956"/>
                  </a:lnTo>
                  <a:lnTo>
                    <a:pt x="1461" y="956"/>
                  </a:lnTo>
                  <a:lnTo>
                    <a:pt x="1470" y="956"/>
                  </a:lnTo>
                  <a:lnTo>
                    <a:pt x="1470" y="961"/>
                  </a:lnTo>
                  <a:lnTo>
                    <a:pt x="1470" y="967"/>
                  </a:lnTo>
                  <a:lnTo>
                    <a:pt x="1469" y="974"/>
                  </a:lnTo>
                  <a:lnTo>
                    <a:pt x="1469" y="980"/>
                  </a:lnTo>
                  <a:lnTo>
                    <a:pt x="1465" y="981"/>
                  </a:lnTo>
                  <a:lnTo>
                    <a:pt x="1457" y="982"/>
                  </a:lnTo>
                  <a:lnTo>
                    <a:pt x="1445" y="985"/>
                  </a:lnTo>
                  <a:lnTo>
                    <a:pt x="1431" y="986"/>
                  </a:lnTo>
                  <a:lnTo>
                    <a:pt x="1419" y="988"/>
                  </a:lnTo>
                  <a:lnTo>
                    <a:pt x="1406" y="989"/>
                  </a:lnTo>
                  <a:lnTo>
                    <a:pt x="1396" y="991"/>
                  </a:lnTo>
                  <a:lnTo>
                    <a:pt x="1390" y="993"/>
                  </a:lnTo>
                  <a:lnTo>
                    <a:pt x="1398" y="995"/>
                  </a:lnTo>
                  <a:lnTo>
                    <a:pt x="1406" y="996"/>
                  </a:lnTo>
                  <a:lnTo>
                    <a:pt x="1416" y="996"/>
                  </a:lnTo>
                  <a:lnTo>
                    <a:pt x="1427" y="996"/>
                  </a:lnTo>
                  <a:lnTo>
                    <a:pt x="1437" y="997"/>
                  </a:lnTo>
                  <a:lnTo>
                    <a:pt x="1449" y="997"/>
                  </a:lnTo>
                  <a:lnTo>
                    <a:pt x="1459" y="997"/>
                  </a:lnTo>
                  <a:lnTo>
                    <a:pt x="1468" y="997"/>
                  </a:lnTo>
                  <a:lnTo>
                    <a:pt x="1468" y="999"/>
                  </a:lnTo>
                  <a:lnTo>
                    <a:pt x="1469" y="1002"/>
                  </a:lnTo>
                  <a:lnTo>
                    <a:pt x="1469" y="1005"/>
                  </a:lnTo>
                  <a:lnTo>
                    <a:pt x="1469" y="1008"/>
                  </a:lnTo>
                  <a:lnTo>
                    <a:pt x="1462" y="1012"/>
                  </a:lnTo>
                  <a:lnTo>
                    <a:pt x="1452" y="1014"/>
                  </a:lnTo>
                  <a:lnTo>
                    <a:pt x="1439" y="1016"/>
                  </a:lnTo>
                  <a:lnTo>
                    <a:pt x="1427" y="1016"/>
                  </a:lnTo>
                  <a:lnTo>
                    <a:pt x="1413" y="1016"/>
                  </a:lnTo>
                  <a:lnTo>
                    <a:pt x="1399" y="1016"/>
                  </a:lnTo>
                  <a:lnTo>
                    <a:pt x="1387" y="1017"/>
                  </a:lnTo>
                  <a:lnTo>
                    <a:pt x="1377" y="1019"/>
                  </a:lnTo>
                  <a:lnTo>
                    <a:pt x="1389" y="1019"/>
                  </a:lnTo>
                  <a:lnTo>
                    <a:pt x="1400" y="1020"/>
                  </a:lnTo>
                  <a:lnTo>
                    <a:pt x="1412" y="1021"/>
                  </a:lnTo>
                  <a:lnTo>
                    <a:pt x="1423" y="1023"/>
                  </a:lnTo>
                  <a:lnTo>
                    <a:pt x="1435" y="1023"/>
                  </a:lnTo>
                  <a:lnTo>
                    <a:pt x="1446" y="1024"/>
                  </a:lnTo>
                  <a:lnTo>
                    <a:pt x="1458" y="1025"/>
                  </a:lnTo>
                  <a:lnTo>
                    <a:pt x="1469" y="1026"/>
                  </a:lnTo>
                  <a:lnTo>
                    <a:pt x="1468" y="1032"/>
                  </a:lnTo>
                  <a:lnTo>
                    <a:pt x="1468" y="1039"/>
                  </a:lnTo>
                  <a:lnTo>
                    <a:pt x="1467" y="1046"/>
                  </a:lnTo>
                  <a:lnTo>
                    <a:pt x="1466" y="1052"/>
                  </a:lnTo>
                  <a:lnTo>
                    <a:pt x="1452" y="1054"/>
                  </a:lnTo>
                  <a:lnTo>
                    <a:pt x="1438" y="1056"/>
                  </a:lnTo>
                  <a:lnTo>
                    <a:pt x="1423" y="1057"/>
                  </a:lnTo>
                  <a:lnTo>
                    <a:pt x="1408" y="1058"/>
                  </a:lnTo>
                  <a:lnTo>
                    <a:pt x="1394" y="1059"/>
                  </a:lnTo>
                  <a:lnTo>
                    <a:pt x="1383" y="1061"/>
                  </a:lnTo>
                  <a:lnTo>
                    <a:pt x="1372" y="1062"/>
                  </a:lnTo>
                  <a:lnTo>
                    <a:pt x="1366" y="1063"/>
                  </a:lnTo>
                  <a:lnTo>
                    <a:pt x="1377" y="1064"/>
                  </a:lnTo>
                  <a:lnTo>
                    <a:pt x="1389" y="1065"/>
                  </a:lnTo>
                  <a:lnTo>
                    <a:pt x="1401" y="1066"/>
                  </a:lnTo>
                  <a:lnTo>
                    <a:pt x="1414" y="1066"/>
                  </a:lnTo>
                  <a:lnTo>
                    <a:pt x="1428" y="1066"/>
                  </a:lnTo>
                  <a:lnTo>
                    <a:pt x="1442" y="1067"/>
                  </a:lnTo>
                  <a:lnTo>
                    <a:pt x="1455" y="1067"/>
                  </a:lnTo>
                  <a:lnTo>
                    <a:pt x="1469" y="1067"/>
                  </a:lnTo>
                  <a:lnTo>
                    <a:pt x="1468" y="1075"/>
                  </a:lnTo>
                  <a:lnTo>
                    <a:pt x="1468" y="1084"/>
                  </a:lnTo>
                  <a:lnTo>
                    <a:pt x="1467" y="1093"/>
                  </a:lnTo>
                  <a:lnTo>
                    <a:pt x="1466" y="1101"/>
                  </a:lnTo>
                  <a:lnTo>
                    <a:pt x="1447" y="1102"/>
                  </a:lnTo>
                  <a:lnTo>
                    <a:pt x="1434" y="1103"/>
                  </a:lnTo>
                  <a:lnTo>
                    <a:pt x="1422" y="1104"/>
                  </a:lnTo>
                  <a:lnTo>
                    <a:pt x="1415" y="1105"/>
                  </a:lnTo>
                  <a:lnTo>
                    <a:pt x="1409" y="1107"/>
                  </a:lnTo>
                  <a:lnTo>
                    <a:pt x="1406" y="1107"/>
                  </a:lnTo>
                  <a:lnTo>
                    <a:pt x="1402" y="1108"/>
                  </a:lnTo>
                  <a:lnTo>
                    <a:pt x="1399" y="1109"/>
                  </a:lnTo>
                  <a:lnTo>
                    <a:pt x="1400" y="1110"/>
                  </a:lnTo>
                  <a:lnTo>
                    <a:pt x="1400" y="1111"/>
                  </a:lnTo>
                  <a:lnTo>
                    <a:pt x="1409" y="1111"/>
                  </a:lnTo>
                  <a:lnTo>
                    <a:pt x="1417" y="1112"/>
                  </a:lnTo>
                  <a:lnTo>
                    <a:pt x="1427" y="1112"/>
                  </a:lnTo>
                  <a:lnTo>
                    <a:pt x="1435" y="1112"/>
                  </a:lnTo>
                  <a:lnTo>
                    <a:pt x="1444" y="1114"/>
                  </a:lnTo>
                  <a:lnTo>
                    <a:pt x="1452" y="1114"/>
                  </a:lnTo>
                  <a:lnTo>
                    <a:pt x="1461" y="1115"/>
                  </a:lnTo>
                  <a:lnTo>
                    <a:pt x="1469" y="1115"/>
                  </a:lnTo>
                  <a:lnTo>
                    <a:pt x="1468" y="1123"/>
                  </a:lnTo>
                  <a:lnTo>
                    <a:pt x="1467" y="1130"/>
                  </a:lnTo>
                  <a:lnTo>
                    <a:pt x="1466" y="1138"/>
                  </a:lnTo>
                  <a:lnTo>
                    <a:pt x="1465" y="1146"/>
                  </a:lnTo>
                  <a:lnTo>
                    <a:pt x="1451" y="1147"/>
                  </a:lnTo>
                  <a:lnTo>
                    <a:pt x="1436" y="1148"/>
                  </a:lnTo>
                  <a:lnTo>
                    <a:pt x="1422" y="1150"/>
                  </a:lnTo>
                  <a:lnTo>
                    <a:pt x="1408" y="1152"/>
                  </a:lnTo>
                  <a:lnTo>
                    <a:pt x="1393" y="1154"/>
                  </a:lnTo>
                  <a:lnTo>
                    <a:pt x="1379" y="1155"/>
                  </a:lnTo>
                  <a:lnTo>
                    <a:pt x="1364" y="1157"/>
                  </a:lnTo>
                  <a:lnTo>
                    <a:pt x="1351" y="1158"/>
                  </a:lnTo>
                  <a:lnTo>
                    <a:pt x="1361" y="1161"/>
                  </a:lnTo>
                  <a:lnTo>
                    <a:pt x="1375" y="1162"/>
                  </a:lnTo>
                  <a:lnTo>
                    <a:pt x="1389" y="1162"/>
                  </a:lnTo>
                  <a:lnTo>
                    <a:pt x="1405" y="1162"/>
                  </a:lnTo>
                  <a:lnTo>
                    <a:pt x="1421" y="1162"/>
                  </a:lnTo>
                  <a:lnTo>
                    <a:pt x="1436" y="1161"/>
                  </a:lnTo>
                  <a:lnTo>
                    <a:pt x="1452" y="1161"/>
                  </a:lnTo>
                  <a:lnTo>
                    <a:pt x="1466" y="1161"/>
                  </a:lnTo>
                  <a:lnTo>
                    <a:pt x="1467" y="1173"/>
                  </a:lnTo>
                  <a:lnTo>
                    <a:pt x="1467" y="1181"/>
                  </a:lnTo>
                  <a:lnTo>
                    <a:pt x="1467" y="1187"/>
                  </a:lnTo>
                  <a:lnTo>
                    <a:pt x="1465" y="1195"/>
                  </a:lnTo>
                  <a:lnTo>
                    <a:pt x="1462" y="1195"/>
                  </a:lnTo>
                  <a:lnTo>
                    <a:pt x="1459" y="1196"/>
                  </a:lnTo>
                  <a:lnTo>
                    <a:pt x="1454" y="1196"/>
                  </a:lnTo>
                  <a:lnTo>
                    <a:pt x="1447" y="1196"/>
                  </a:lnTo>
                  <a:lnTo>
                    <a:pt x="1436" y="1198"/>
                  </a:lnTo>
                  <a:lnTo>
                    <a:pt x="1420" y="1198"/>
                  </a:lnTo>
                  <a:lnTo>
                    <a:pt x="1398" y="1199"/>
                  </a:lnTo>
                  <a:lnTo>
                    <a:pt x="1368" y="1200"/>
                  </a:lnTo>
                  <a:lnTo>
                    <a:pt x="1377" y="1203"/>
                  </a:lnTo>
                  <a:lnTo>
                    <a:pt x="1389" y="1206"/>
                  </a:lnTo>
                  <a:lnTo>
                    <a:pt x="1400" y="1207"/>
                  </a:lnTo>
                  <a:lnTo>
                    <a:pt x="1413" y="1208"/>
                  </a:lnTo>
                  <a:lnTo>
                    <a:pt x="1427" y="1208"/>
                  </a:lnTo>
                  <a:lnTo>
                    <a:pt x="1439" y="1209"/>
                  </a:lnTo>
                  <a:lnTo>
                    <a:pt x="1452" y="1209"/>
                  </a:lnTo>
                  <a:lnTo>
                    <a:pt x="1465" y="1209"/>
                  </a:lnTo>
                  <a:lnTo>
                    <a:pt x="1465" y="1216"/>
                  </a:lnTo>
                  <a:lnTo>
                    <a:pt x="1465" y="1223"/>
                  </a:lnTo>
                  <a:lnTo>
                    <a:pt x="1465" y="1231"/>
                  </a:lnTo>
                  <a:lnTo>
                    <a:pt x="1465" y="1238"/>
                  </a:lnTo>
                  <a:lnTo>
                    <a:pt x="1451" y="1238"/>
                  </a:lnTo>
                  <a:lnTo>
                    <a:pt x="1438" y="1238"/>
                  </a:lnTo>
                  <a:lnTo>
                    <a:pt x="1424" y="1238"/>
                  </a:lnTo>
                  <a:lnTo>
                    <a:pt x="1412" y="1237"/>
                  </a:lnTo>
                  <a:lnTo>
                    <a:pt x="1399" y="1237"/>
                  </a:lnTo>
                  <a:lnTo>
                    <a:pt x="1386" y="1237"/>
                  </a:lnTo>
                  <a:lnTo>
                    <a:pt x="1372" y="1237"/>
                  </a:lnTo>
                  <a:lnTo>
                    <a:pt x="1360" y="1237"/>
                  </a:lnTo>
                  <a:lnTo>
                    <a:pt x="1361" y="1240"/>
                  </a:lnTo>
                  <a:lnTo>
                    <a:pt x="1370" y="1244"/>
                  </a:lnTo>
                  <a:lnTo>
                    <a:pt x="1385" y="1247"/>
                  </a:lnTo>
                  <a:lnTo>
                    <a:pt x="1404" y="1249"/>
                  </a:lnTo>
                  <a:lnTo>
                    <a:pt x="1423" y="1252"/>
                  </a:lnTo>
                  <a:lnTo>
                    <a:pt x="1440" y="1253"/>
                  </a:lnTo>
                  <a:lnTo>
                    <a:pt x="1455" y="1254"/>
                  </a:lnTo>
                  <a:lnTo>
                    <a:pt x="1465" y="1255"/>
                  </a:lnTo>
                  <a:lnTo>
                    <a:pt x="1465" y="1266"/>
                  </a:lnTo>
                  <a:lnTo>
                    <a:pt x="1465" y="1270"/>
                  </a:lnTo>
                  <a:lnTo>
                    <a:pt x="1463" y="1274"/>
                  </a:lnTo>
                  <a:lnTo>
                    <a:pt x="1462" y="1276"/>
                  </a:lnTo>
                  <a:lnTo>
                    <a:pt x="1450" y="1276"/>
                  </a:lnTo>
                  <a:lnTo>
                    <a:pt x="1438" y="1276"/>
                  </a:lnTo>
                  <a:lnTo>
                    <a:pt x="1425" y="1277"/>
                  </a:lnTo>
                  <a:lnTo>
                    <a:pt x="1414" y="1277"/>
                  </a:lnTo>
                  <a:lnTo>
                    <a:pt x="1401" y="1278"/>
                  </a:lnTo>
                  <a:lnTo>
                    <a:pt x="1389" y="1278"/>
                  </a:lnTo>
                  <a:lnTo>
                    <a:pt x="1377" y="1279"/>
                  </a:lnTo>
                  <a:lnTo>
                    <a:pt x="1364" y="1279"/>
                  </a:lnTo>
                  <a:lnTo>
                    <a:pt x="1370" y="1283"/>
                  </a:lnTo>
                  <a:lnTo>
                    <a:pt x="1381" y="1285"/>
                  </a:lnTo>
                  <a:lnTo>
                    <a:pt x="1393" y="1286"/>
                  </a:lnTo>
                  <a:lnTo>
                    <a:pt x="1407" y="1287"/>
                  </a:lnTo>
                  <a:lnTo>
                    <a:pt x="1422" y="1287"/>
                  </a:lnTo>
                  <a:lnTo>
                    <a:pt x="1438" y="1289"/>
                  </a:lnTo>
                  <a:lnTo>
                    <a:pt x="1452" y="1289"/>
                  </a:lnTo>
                  <a:lnTo>
                    <a:pt x="1465" y="1290"/>
                  </a:lnTo>
                  <a:lnTo>
                    <a:pt x="1465" y="1301"/>
                  </a:lnTo>
                  <a:lnTo>
                    <a:pt x="1465" y="1307"/>
                  </a:lnTo>
                  <a:lnTo>
                    <a:pt x="1463" y="1310"/>
                  </a:lnTo>
                  <a:lnTo>
                    <a:pt x="1462" y="1313"/>
                  </a:lnTo>
                  <a:lnTo>
                    <a:pt x="1449" y="1313"/>
                  </a:lnTo>
                  <a:lnTo>
                    <a:pt x="1434" y="1314"/>
                  </a:lnTo>
                  <a:lnTo>
                    <a:pt x="1420" y="1314"/>
                  </a:lnTo>
                  <a:lnTo>
                    <a:pt x="1406" y="1315"/>
                  </a:lnTo>
                  <a:lnTo>
                    <a:pt x="1391" y="1316"/>
                  </a:lnTo>
                  <a:lnTo>
                    <a:pt x="1377" y="1317"/>
                  </a:lnTo>
                  <a:lnTo>
                    <a:pt x="1362" y="1317"/>
                  </a:lnTo>
                  <a:lnTo>
                    <a:pt x="1348" y="1319"/>
                  </a:lnTo>
                  <a:lnTo>
                    <a:pt x="1348" y="1320"/>
                  </a:lnTo>
                  <a:lnTo>
                    <a:pt x="1348" y="1322"/>
                  </a:lnTo>
                  <a:lnTo>
                    <a:pt x="1348" y="1323"/>
                  </a:lnTo>
                  <a:lnTo>
                    <a:pt x="1348" y="1325"/>
                  </a:lnTo>
                  <a:lnTo>
                    <a:pt x="1363" y="1325"/>
                  </a:lnTo>
                  <a:lnTo>
                    <a:pt x="1377" y="1325"/>
                  </a:lnTo>
                  <a:lnTo>
                    <a:pt x="1392" y="1325"/>
                  </a:lnTo>
                  <a:lnTo>
                    <a:pt x="1407" y="1327"/>
                  </a:lnTo>
                  <a:lnTo>
                    <a:pt x="1421" y="1327"/>
                  </a:lnTo>
                  <a:lnTo>
                    <a:pt x="1436" y="1327"/>
                  </a:lnTo>
                  <a:lnTo>
                    <a:pt x="1450" y="1328"/>
                  </a:lnTo>
                  <a:lnTo>
                    <a:pt x="1465" y="1328"/>
                  </a:lnTo>
                  <a:lnTo>
                    <a:pt x="1465" y="1342"/>
                  </a:lnTo>
                  <a:lnTo>
                    <a:pt x="1465" y="1348"/>
                  </a:lnTo>
                  <a:lnTo>
                    <a:pt x="1463" y="1353"/>
                  </a:lnTo>
                  <a:lnTo>
                    <a:pt x="1462" y="1357"/>
                  </a:lnTo>
                  <a:lnTo>
                    <a:pt x="1446" y="1358"/>
                  </a:lnTo>
                  <a:lnTo>
                    <a:pt x="1430" y="1359"/>
                  </a:lnTo>
                  <a:lnTo>
                    <a:pt x="1413" y="1360"/>
                  </a:lnTo>
                  <a:lnTo>
                    <a:pt x="1397" y="1361"/>
                  </a:lnTo>
                  <a:lnTo>
                    <a:pt x="1381" y="1362"/>
                  </a:lnTo>
                  <a:lnTo>
                    <a:pt x="1364" y="1363"/>
                  </a:lnTo>
                  <a:lnTo>
                    <a:pt x="1347" y="1365"/>
                  </a:lnTo>
                  <a:lnTo>
                    <a:pt x="1331" y="1366"/>
                  </a:lnTo>
                  <a:lnTo>
                    <a:pt x="1346" y="1367"/>
                  </a:lnTo>
                  <a:lnTo>
                    <a:pt x="1362" y="1368"/>
                  </a:lnTo>
                  <a:lnTo>
                    <a:pt x="1378" y="1367"/>
                  </a:lnTo>
                  <a:lnTo>
                    <a:pt x="1396" y="1366"/>
                  </a:lnTo>
                  <a:lnTo>
                    <a:pt x="1413" y="1366"/>
                  </a:lnTo>
                  <a:lnTo>
                    <a:pt x="1430" y="1366"/>
                  </a:lnTo>
                  <a:lnTo>
                    <a:pt x="1447" y="1367"/>
                  </a:lnTo>
                  <a:lnTo>
                    <a:pt x="1465" y="1370"/>
                  </a:lnTo>
                  <a:lnTo>
                    <a:pt x="1463" y="1376"/>
                  </a:lnTo>
                  <a:lnTo>
                    <a:pt x="1463" y="1382"/>
                  </a:lnTo>
                  <a:lnTo>
                    <a:pt x="1463" y="1388"/>
                  </a:lnTo>
                  <a:lnTo>
                    <a:pt x="1462" y="1393"/>
                  </a:lnTo>
                  <a:lnTo>
                    <a:pt x="1444" y="1395"/>
                  </a:lnTo>
                  <a:lnTo>
                    <a:pt x="1424" y="1396"/>
                  </a:lnTo>
                  <a:lnTo>
                    <a:pt x="1406" y="1397"/>
                  </a:lnTo>
                  <a:lnTo>
                    <a:pt x="1386" y="1398"/>
                  </a:lnTo>
                  <a:lnTo>
                    <a:pt x="1368" y="1399"/>
                  </a:lnTo>
                  <a:lnTo>
                    <a:pt x="1348" y="1399"/>
                  </a:lnTo>
                  <a:lnTo>
                    <a:pt x="1330" y="1400"/>
                  </a:lnTo>
                  <a:lnTo>
                    <a:pt x="1311" y="1401"/>
                  </a:lnTo>
                  <a:lnTo>
                    <a:pt x="1313" y="1403"/>
                  </a:lnTo>
                  <a:lnTo>
                    <a:pt x="1313" y="1404"/>
                  </a:lnTo>
                  <a:lnTo>
                    <a:pt x="1314" y="1405"/>
                  </a:lnTo>
                  <a:lnTo>
                    <a:pt x="1346" y="1405"/>
                  </a:lnTo>
                  <a:lnTo>
                    <a:pt x="1371" y="1405"/>
                  </a:lnTo>
                  <a:lnTo>
                    <a:pt x="1391" y="1405"/>
                  </a:lnTo>
                  <a:lnTo>
                    <a:pt x="1406" y="1405"/>
                  </a:lnTo>
                  <a:lnTo>
                    <a:pt x="1420" y="1406"/>
                  </a:lnTo>
                  <a:lnTo>
                    <a:pt x="1432" y="1406"/>
                  </a:lnTo>
                  <a:lnTo>
                    <a:pt x="1446" y="1407"/>
                  </a:lnTo>
                  <a:lnTo>
                    <a:pt x="1463" y="1408"/>
                  </a:lnTo>
                  <a:lnTo>
                    <a:pt x="1463" y="1411"/>
                  </a:lnTo>
                  <a:lnTo>
                    <a:pt x="1463" y="1412"/>
                  </a:lnTo>
                  <a:lnTo>
                    <a:pt x="1463" y="1414"/>
                  </a:lnTo>
                  <a:lnTo>
                    <a:pt x="1463" y="1416"/>
                  </a:lnTo>
                  <a:lnTo>
                    <a:pt x="1453" y="1422"/>
                  </a:lnTo>
                  <a:lnTo>
                    <a:pt x="1442" y="1426"/>
                  </a:lnTo>
                  <a:lnTo>
                    <a:pt x="1430" y="1428"/>
                  </a:lnTo>
                  <a:lnTo>
                    <a:pt x="1417" y="1429"/>
                  </a:lnTo>
                  <a:lnTo>
                    <a:pt x="1405" y="1430"/>
                  </a:lnTo>
                  <a:lnTo>
                    <a:pt x="1392" y="1430"/>
                  </a:lnTo>
                  <a:lnTo>
                    <a:pt x="1381" y="1430"/>
                  </a:lnTo>
                  <a:lnTo>
                    <a:pt x="1370" y="1430"/>
                  </a:lnTo>
                  <a:lnTo>
                    <a:pt x="1375" y="1433"/>
                  </a:lnTo>
                  <a:lnTo>
                    <a:pt x="1384" y="1435"/>
                  </a:lnTo>
                  <a:lnTo>
                    <a:pt x="1397" y="1435"/>
                  </a:lnTo>
                  <a:lnTo>
                    <a:pt x="1412" y="1436"/>
                  </a:lnTo>
                  <a:lnTo>
                    <a:pt x="1428" y="1436"/>
                  </a:lnTo>
                  <a:lnTo>
                    <a:pt x="1442" y="1435"/>
                  </a:lnTo>
                  <a:lnTo>
                    <a:pt x="1454" y="1435"/>
                  </a:lnTo>
                  <a:lnTo>
                    <a:pt x="1462" y="1435"/>
                  </a:lnTo>
                  <a:lnTo>
                    <a:pt x="1461" y="1439"/>
                  </a:lnTo>
                  <a:lnTo>
                    <a:pt x="1461" y="1444"/>
                  </a:lnTo>
                  <a:lnTo>
                    <a:pt x="1460" y="1450"/>
                  </a:lnTo>
                  <a:lnTo>
                    <a:pt x="1460" y="1454"/>
                  </a:lnTo>
                  <a:lnTo>
                    <a:pt x="1453" y="1454"/>
                  </a:lnTo>
                  <a:lnTo>
                    <a:pt x="1445" y="1454"/>
                  </a:lnTo>
                  <a:lnTo>
                    <a:pt x="1438" y="1454"/>
                  </a:lnTo>
                  <a:lnTo>
                    <a:pt x="1431" y="1454"/>
                  </a:lnTo>
                  <a:lnTo>
                    <a:pt x="1424" y="1454"/>
                  </a:lnTo>
                  <a:lnTo>
                    <a:pt x="1417" y="1454"/>
                  </a:lnTo>
                  <a:lnTo>
                    <a:pt x="1410" y="1454"/>
                  </a:lnTo>
                  <a:lnTo>
                    <a:pt x="1404" y="1454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79" name="Freeform 20">
              <a:extLst>
                <a:ext uri="{FF2B5EF4-FFF2-40B4-BE49-F238E27FC236}">
                  <a16:creationId xmlns:a16="http://schemas.microsoft.com/office/drawing/2014/main" id="{A80EAB1B-08A3-F4CC-E68E-94F1DD4DF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3282"/>
              <a:ext cx="25" cy="51"/>
            </a:xfrm>
            <a:custGeom>
              <a:avLst/>
              <a:gdLst>
                <a:gd name="T0" fmla="*/ 18 w 48"/>
                <a:gd name="T1" fmla="*/ 103 h 103"/>
                <a:gd name="T2" fmla="*/ 3 w 48"/>
                <a:gd name="T3" fmla="*/ 87 h 103"/>
                <a:gd name="T4" fmla="*/ 0 w 48"/>
                <a:gd name="T5" fmla="*/ 60 h 103"/>
                <a:gd name="T6" fmla="*/ 1 w 48"/>
                <a:gd name="T7" fmla="*/ 32 h 103"/>
                <a:gd name="T8" fmla="*/ 2 w 48"/>
                <a:gd name="T9" fmla="*/ 9 h 103"/>
                <a:gd name="T10" fmla="*/ 8 w 48"/>
                <a:gd name="T11" fmla="*/ 6 h 103"/>
                <a:gd name="T12" fmla="*/ 12 w 48"/>
                <a:gd name="T13" fmla="*/ 4 h 103"/>
                <a:gd name="T14" fmla="*/ 17 w 48"/>
                <a:gd name="T15" fmla="*/ 1 h 103"/>
                <a:gd name="T16" fmla="*/ 22 w 48"/>
                <a:gd name="T17" fmla="*/ 0 h 103"/>
                <a:gd name="T18" fmla="*/ 27 w 48"/>
                <a:gd name="T19" fmla="*/ 0 h 103"/>
                <a:gd name="T20" fmla="*/ 32 w 48"/>
                <a:gd name="T21" fmla="*/ 1 h 103"/>
                <a:gd name="T22" fmla="*/ 39 w 48"/>
                <a:gd name="T23" fmla="*/ 3 h 103"/>
                <a:gd name="T24" fmla="*/ 47 w 48"/>
                <a:gd name="T25" fmla="*/ 5 h 103"/>
                <a:gd name="T26" fmla="*/ 47 w 48"/>
                <a:gd name="T27" fmla="*/ 16 h 103"/>
                <a:gd name="T28" fmla="*/ 48 w 48"/>
                <a:gd name="T29" fmla="*/ 31 h 103"/>
                <a:gd name="T30" fmla="*/ 48 w 48"/>
                <a:gd name="T31" fmla="*/ 47 h 103"/>
                <a:gd name="T32" fmla="*/ 48 w 48"/>
                <a:gd name="T33" fmla="*/ 64 h 103"/>
                <a:gd name="T34" fmla="*/ 45 w 48"/>
                <a:gd name="T35" fmla="*/ 79 h 103"/>
                <a:gd name="T36" fmla="*/ 40 w 48"/>
                <a:gd name="T37" fmla="*/ 91 h 103"/>
                <a:gd name="T38" fmla="*/ 31 w 48"/>
                <a:gd name="T39" fmla="*/ 99 h 103"/>
                <a:gd name="T40" fmla="*/ 18 w 48"/>
                <a:gd name="T41" fmla="*/ 103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03"/>
                <a:gd name="T65" fmla="*/ 48 w 48"/>
                <a:gd name="T66" fmla="*/ 103 h 1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03">
                  <a:moveTo>
                    <a:pt x="18" y="103"/>
                  </a:moveTo>
                  <a:lnTo>
                    <a:pt x="3" y="87"/>
                  </a:lnTo>
                  <a:lnTo>
                    <a:pt x="0" y="60"/>
                  </a:lnTo>
                  <a:lnTo>
                    <a:pt x="1" y="32"/>
                  </a:lnTo>
                  <a:lnTo>
                    <a:pt x="2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9" y="3"/>
                  </a:lnTo>
                  <a:lnTo>
                    <a:pt x="47" y="5"/>
                  </a:lnTo>
                  <a:lnTo>
                    <a:pt x="47" y="16"/>
                  </a:lnTo>
                  <a:lnTo>
                    <a:pt x="48" y="31"/>
                  </a:lnTo>
                  <a:lnTo>
                    <a:pt x="48" y="47"/>
                  </a:lnTo>
                  <a:lnTo>
                    <a:pt x="48" y="64"/>
                  </a:lnTo>
                  <a:lnTo>
                    <a:pt x="45" y="79"/>
                  </a:lnTo>
                  <a:lnTo>
                    <a:pt x="40" y="91"/>
                  </a:lnTo>
                  <a:lnTo>
                    <a:pt x="31" y="99"/>
                  </a:lnTo>
                  <a:lnTo>
                    <a:pt x="18" y="103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80" name="Freeform 21">
              <a:extLst>
                <a:ext uri="{FF2B5EF4-FFF2-40B4-BE49-F238E27FC236}">
                  <a16:creationId xmlns:a16="http://schemas.microsoft.com/office/drawing/2014/main" id="{4E703B3A-EFC1-27EA-3237-F270B5040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3216"/>
              <a:ext cx="27" cy="63"/>
            </a:xfrm>
            <a:custGeom>
              <a:avLst/>
              <a:gdLst>
                <a:gd name="T0" fmla="*/ 1 w 54"/>
                <a:gd name="T1" fmla="*/ 126 h 126"/>
                <a:gd name="T2" fmla="*/ 0 w 54"/>
                <a:gd name="T3" fmla="*/ 97 h 126"/>
                <a:gd name="T4" fmla="*/ 0 w 54"/>
                <a:gd name="T5" fmla="*/ 67 h 126"/>
                <a:gd name="T6" fmla="*/ 0 w 54"/>
                <a:gd name="T7" fmla="*/ 38 h 126"/>
                <a:gd name="T8" fmla="*/ 0 w 54"/>
                <a:gd name="T9" fmla="*/ 8 h 126"/>
                <a:gd name="T10" fmla="*/ 4 w 54"/>
                <a:gd name="T11" fmla="*/ 6 h 126"/>
                <a:gd name="T12" fmla="*/ 8 w 54"/>
                <a:gd name="T13" fmla="*/ 3 h 126"/>
                <a:gd name="T14" fmla="*/ 12 w 54"/>
                <a:gd name="T15" fmla="*/ 2 h 126"/>
                <a:gd name="T16" fmla="*/ 16 w 54"/>
                <a:gd name="T17" fmla="*/ 1 h 126"/>
                <a:gd name="T18" fmla="*/ 20 w 54"/>
                <a:gd name="T19" fmla="*/ 1 h 126"/>
                <a:gd name="T20" fmla="*/ 25 w 54"/>
                <a:gd name="T21" fmla="*/ 0 h 126"/>
                <a:gd name="T22" fmla="*/ 31 w 54"/>
                <a:gd name="T23" fmla="*/ 0 h 126"/>
                <a:gd name="T24" fmla="*/ 38 w 54"/>
                <a:gd name="T25" fmla="*/ 0 h 126"/>
                <a:gd name="T26" fmla="*/ 45 w 54"/>
                <a:gd name="T27" fmla="*/ 7 h 126"/>
                <a:gd name="T28" fmla="*/ 48 w 54"/>
                <a:gd name="T29" fmla="*/ 11 h 126"/>
                <a:gd name="T30" fmla="*/ 52 w 54"/>
                <a:gd name="T31" fmla="*/ 16 h 126"/>
                <a:gd name="T32" fmla="*/ 54 w 54"/>
                <a:gd name="T33" fmla="*/ 22 h 126"/>
                <a:gd name="T34" fmla="*/ 54 w 54"/>
                <a:gd name="T35" fmla="*/ 41 h 126"/>
                <a:gd name="T36" fmla="*/ 53 w 54"/>
                <a:gd name="T37" fmla="*/ 71 h 126"/>
                <a:gd name="T38" fmla="*/ 49 w 54"/>
                <a:gd name="T39" fmla="*/ 101 h 126"/>
                <a:gd name="T40" fmla="*/ 42 w 54"/>
                <a:gd name="T41" fmla="*/ 122 h 126"/>
                <a:gd name="T42" fmla="*/ 37 w 54"/>
                <a:gd name="T43" fmla="*/ 120 h 126"/>
                <a:gd name="T44" fmla="*/ 31 w 54"/>
                <a:gd name="T45" fmla="*/ 118 h 126"/>
                <a:gd name="T46" fmla="*/ 25 w 54"/>
                <a:gd name="T47" fmla="*/ 118 h 126"/>
                <a:gd name="T48" fmla="*/ 19 w 54"/>
                <a:gd name="T49" fmla="*/ 120 h 126"/>
                <a:gd name="T50" fmla="*/ 15 w 54"/>
                <a:gd name="T51" fmla="*/ 121 h 126"/>
                <a:gd name="T52" fmla="*/ 9 w 54"/>
                <a:gd name="T53" fmla="*/ 123 h 126"/>
                <a:gd name="T54" fmla="*/ 5 w 54"/>
                <a:gd name="T55" fmla="*/ 125 h 126"/>
                <a:gd name="T56" fmla="*/ 1 w 54"/>
                <a:gd name="T57" fmla="*/ 126 h 1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4"/>
                <a:gd name="T88" fmla="*/ 0 h 126"/>
                <a:gd name="T89" fmla="*/ 54 w 54"/>
                <a:gd name="T90" fmla="*/ 126 h 12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4" h="126">
                  <a:moveTo>
                    <a:pt x="1" y="126"/>
                  </a:moveTo>
                  <a:lnTo>
                    <a:pt x="0" y="97"/>
                  </a:lnTo>
                  <a:lnTo>
                    <a:pt x="0" y="67"/>
                  </a:lnTo>
                  <a:lnTo>
                    <a:pt x="0" y="38"/>
                  </a:lnTo>
                  <a:lnTo>
                    <a:pt x="0" y="8"/>
                  </a:lnTo>
                  <a:lnTo>
                    <a:pt x="4" y="6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7"/>
                  </a:lnTo>
                  <a:lnTo>
                    <a:pt x="48" y="11"/>
                  </a:lnTo>
                  <a:lnTo>
                    <a:pt x="52" y="16"/>
                  </a:lnTo>
                  <a:lnTo>
                    <a:pt x="54" y="22"/>
                  </a:lnTo>
                  <a:lnTo>
                    <a:pt x="54" y="41"/>
                  </a:lnTo>
                  <a:lnTo>
                    <a:pt x="53" y="71"/>
                  </a:lnTo>
                  <a:lnTo>
                    <a:pt x="49" y="101"/>
                  </a:lnTo>
                  <a:lnTo>
                    <a:pt x="42" y="122"/>
                  </a:lnTo>
                  <a:lnTo>
                    <a:pt x="37" y="120"/>
                  </a:lnTo>
                  <a:lnTo>
                    <a:pt x="31" y="118"/>
                  </a:lnTo>
                  <a:lnTo>
                    <a:pt x="25" y="118"/>
                  </a:lnTo>
                  <a:lnTo>
                    <a:pt x="19" y="120"/>
                  </a:lnTo>
                  <a:lnTo>
                    <a:pt x="15" y="121"/>
                  </a:lnTo>
                  <a:lnTo>
                    <a:pt x="9" y="123"/>
                  </a:lnTo>
                  <a:lnTo>
                    <a:pt x="5" y="125"/>
                  </a:lnTo>
                  <a:lnTo>
                    <a:pt x="1" y="126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81" name="Freeform 22">
              <a:extLst>
                <a:ext uri="{FF2B5EF4-FFF2-40B4-BE49-F238E27FC236}">
                  <a16:creationId xmlns:a16="http://schemas.microsoft.com/office/drawing/2014/main" id="{C0ECF4A5-3F94-E7AE-2280-8FF267176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3218"/>
              <a:ext cx="10" cy="4"/>
            </a:xfrm>
            <a:custGeom>
              <a:avLst/>
              <a:gdLst>
                <a:gd name="T0" fmla="*/ 6 w 18"/>
                <a:gd name="T1" fmla="*/ 8 h 8"/>
                <a:gd name="T2" fmla="*/ 4 w 18"/>
                <a:gd name="T3" fmla="*/ 7 h 8"/>
                <a:gd name="T4" fmla="*/ 3 w 18"/>
                <a:gd name="T5" fmla="*/ 5 h 8"/>
                <a:gd name="T6" fmla="*/ 1 w 18"/>
                <a:gd name="T7" fmla="*/ 4 h 8"/>
                <a:gd name="T8" fmla="*/ 0 w 18"/>
                <a:gd name="T9" fmla="*/ 3 h 8"/>
                <a:gd name="T10" fmla="*/ 1 w 18"/>
                <a:gd name="T11" fmla="*/ 1 h 8"/>
                <a:gd name="T12" fmla="*/ 3 w 18"/>
                <a:gd name="T13" fmla="*/ 0 h 8"/>
                <a:gd name="T14" fmla="*/ 8 w 18"/>
                <a:gd name="T15" fmla="*/ 0 h 8"/>
                <a:gd name="T16" fmla="*/ 16 w 18"/>
                <a:gd name="T17" fmla="*/ 0 h 8"/>
                <a:gd name="T18" fmla="*/ 18 w 18"/>
                <a:gd name="T19" fmla="*/ 3 h 8"/>
                <a:gd name="T20" fmla="*/ 18 w 18"/>
                <a:gd name="T21" fmla="*/ 5 h 8"/>
                <a:gd name="T22" fmla="*/ 18 w 18"/>
                <a:gd name="T23" fmla="*/ 6 h 8"/>
                <a:gd name="T24" fmla="*/ 17 w 18"/>
                <a:gd name="T25" fmla="*/ 8 h 8"/>
                <a:gd name="T26" fmla="*/ 15 w 18"/>
                <a:gd name="T27" fmla="*/ 8 h 8"/>
                <a:gd name="T28" fmla="*/ 12 w 18"/>
                <a:gd name="T29" fmla="*/ 8 h 8"/>
                <a:gd name="T30" fmla="*/ 9 w 18"/>
                <a:gd name="T31" fmla="*/ 8 h 8"/>
                <a:gd name="T32" fmla="*/ 6 w 18"/>
                <a:gd name="T33" fmla="*/ 8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8"/>
                <a:gd name="T53" fmla="*/ 18 w 18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8">
                  <a:moveTo>
                    <a:pt x="6" y="8"/>
                  </a:moveTo>
                  <a:lnTo>
                    <a:pt x="4" y="7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82" name="Freeform 23">
              <a:extLst>
                <a:ext uri="{FF2B5EF4-FFF2-40B4-BE49-F238E27FC236}">
                  <a16:creationId xmlns:a16="http://schemas.microsoft.com/office/drawing/2014/main" id="{46C8B4B2-0D54-D1C7-4F99-2332D818D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3173"/>
              <a:ext cx="26" cy="39"/>
            </a:xfrm>
            <a:custGeom>
              <a:avLst/>
              <a:gdLst>
                <a:gd name="T0" fmla="*/ 48 w 53"/>
                <a:gd name="T1" fmla="*/ 79 h 80"/>
                <a:gd name="T2" fmla="*/ 41 w 53"/>
                <a:gd name="T3" fmla="*/ 75 h 80"/>
                <a:gd name="T4" fmla="*/ 36 w 53"/>
                <a:gd name="T5" fmla="*/ 74 h 80"/>
                <a:gd name="T6" fmla="*/ 29 w 53"/>
                <a:gd name="T7" fmla="*/ 73 h 80"/>
                <a:gd name="T8" fmla="*/ 24 w 53"/>
                <a:gd name="T9" fmla="*/ 73 h 80"/>
                <a:gd name="T10" fmla="*/ 18 w 53"/>
                <a:gd name="T11" fmla="*/ 74 h 80"/>
                <a:gd name="T12" fmla="*/ 13 w 53"/>
                <a:gd name="T13" fmla="*/ 75 h 80"/>
                <a:gd name="T14" fmla="*/ 8 w 53"/>
                <a:gd name="T15" fmla="*/ 76 h 80"/>
                <a:gd name="T16" fmla="*/ 2 w 53"/>
                <a:gd name="T17" fmla="*/ 78 h 80"/>
                <a:gd name="T18" fmla="*/ 2 w 53"/>
                <a:gd name="T19" fmla="*/ 63 h 80"/>
                <a:gd name="T20" fmla="*/ 1 w 53"/>
                <a:gd name="T21" fmla="*/ 48 h 80"/>
                <a:gd name="T22" fmla="*/ 0 w 53"/>
                <a:gd name="T23" fmla="*/ 35 h 80"/>
                <a:gd name="T24" fmla="*/ 1 w 53"/>
                <a:gd name="T25" fmla="*/ 23 h 80"/>
                <a:gd name="T26" fmla="*/ 4 w 53"/>
                <a:gd name="T27" fmla="*/ 14 h 80"/>
                <a:gd name="T28" fmla="*/ 11 w 53"/>
                <a:gd name="T29" fmla="*/ 6 h 80"/>
                <a:gd name="T30" fmla="*/ 22 w 53"/>
                <a:gd name="T31" fmla="*/ 2 h 80"/>
                <a:gd name="T32" fmla="*/ 37 w 53"/>
                <a:gd name="T33" fmla="*/ 0 h 80"/>
                <a:gd name="T34" fmla="*/ 44 w 53"/>
                <a:gd name="T35" fmla="*/ 15 h 80"/>
                <a:gd name="T36" fmla="*/ 48 w 53"/>
                <a:gd name="T37" fmla="*/ 35 h 80"/>
                <a:gd name="T38" fmla="*/ 52 w 53"/>
                <a:gd name="T39" fmla="*/ 57 h 80"/>
                <a:gd name="T40" fmla="*/ 53 w 53"/>
                <a:gd name="T41" fmla="*/ 78 h 80"/>
                <a:gd name="T42" fmla="*/ 51 w 53"/>
                <a:gd name="T43" fmla="*/ 79 h 80"/>
                <a:gd name="T44" fmla="*/ 49 w 53"/>
                <a:gd name="T45" fmla="*/ 80 h 80"/>
                <a:gd name="T46" fmla="*/ 49 w 53"/>
                <a:gd name="T47" fmla="*/ 80 h 80"/>
                <a:gd name="T48" fmla="*/ 48 w 53"/>
                <a:gd name="T49" fmla="*/ 79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80"/>
                <a:gd name="T77" fmla="*/ 53 w 53"/>
                <a:gd name="T78" fmla="*/ 80 h 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80">
                  <a:moveTo>
                    <a:pt x="48" y="79"/>
                  </a:moveTo>
                  <a:lnTo>
                    <a:pt x="41" y="75"/>
                  </a:lnTo>
                  <a:lnTo>
                    <a:pt x="36" y="74"/>
                  </a:lnTo>
                  <a:lnTo>
                    <a:pt x="29" y="73"/>
                  </a:lnTo>
                  <a:lnTo>
                    <a:pt x="24" y="73"/>
                  </a:lnTo>
                  <a:lnTo>
                    <a:pt x="18" y="74"/>
                  </a:lnTo>
                  <a:lnTo>
                    <a:pt x="13" y="75"/>
                  </a:lnTo>
                  <a:lnTo>
                    <a:pt x="8" y="76"/>
                  </a:lnTo>
                  <a:lnTo>
                    <a:pt x="2" y="78"/>
                  </a:lnTo>
                  <a:lnTo>
                    <a:pt x="2" y="63"/>
                  </a:lnTo>
                  <a:lnTo>
                    <a:pt x="1" y="48"/>
                  </a:lnTo>
                  <a:lnTo>
                    <a:pt x="0" y="35"/>
                  </a:lnTo>
                  <a:lnTo>
                    <a:pt x="1" y="23"/>
                  </a:lnTo>
                  <a:lnTo>
                    <a:pt x="4" y="14"/>
                  </a:lnTo>
                  <a:lnTo>
                    <a:pt x="11" y="6"/>
                  </a:lnTo>
                  <a:lnTo>
                    <a:pt x="22" y="2"/>
                  </a:lnTo>
                  <a:lnTo>
                    <a:pt x="37" y="0"/>
                  </a:lnTo>
                  <a:lnTo>
                    <a:pt x="44" y="15"/>
                  </a:lnTo>
                  <a:lnTo>
                    <a:pt x="48" y="35"/>
                  </a:lnTo>
                  <a:lnTo>
                    <a:pt x="52" y="57"/>
                  </a:lnTo>
                  <a:lnTo>
                    <a:pt x="53" y="78"/>
                  </a:lnTo>
                  <a:lnTo>
                    <a:pt x="51" y="79"/>
                  </a:lnTo>
                  <a:lnTo>
                    <a:pt x="49" y="80"/>
                  </a:lnTo>
                  <a:lnTo>
                    <a:pt x="48" y="79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83" name="Freeform 24">
              <a:extLst>
                <a:ext uri="{FF2B5EF4-FFF2-40B4-BE49-F238E27FC236}">
                  <a16:creationId xmlns:a16="http://schemas.microsoft.com/office/drawing/2014/main" id="{0FC92980-F9C6-F3EC-2F0C-CE126792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162"/>
              <a:ext cx="10" cy="6"/>
            </a:xfrm>
            <a:custGeom>
              <a:avLst/>
              <a:gdLst>
                <a:gd name="T0" fmla="*/ 10 w 20"/>
                <a:gd name="T1" fmla="*/ 10 h 11"/>
                <a:gd name="T2" fmla="*/ 6 w 20"/>
                <a:gd name="T3" fmla="*/ 8 h 11"/>
                <a:gd name="T4" fmla="*/ 3 w 20"/>
                <a:gd name="T5" fmla="*/ 6 h 11"/>
                <a:gd name="T6" fmla="*/ 2 w 20"/>
                <a:gd name="T7" fmla="*/ 4 h 11"/>
                <a:gd name="T8" fmla="*/ 0 w 20"/>
                <a:gd name="T9" fmla="*/ 0 h 11"/>
                <a:gd name="T10" fmla="*/ 6 w 20"/>
                <a:gd name="T11" fmla="*/ 0 h 11"/>
                <a:gd name="T12" fmla="*/ 10 w 20"/>
                <a:gd name="T13" fmla="*/ 0 h 11"/>
                <a:gd name="T14" fmla="*/ 15 w 20"/>
                <a:gd name="T15" fmla="*/ 3 h 11"/>
                <a:gd name="T16" fmla="*/ 20 w 20"/>
                <a:gd name="T17" fmla="*/ 11 h 11"/>
                <a:gd name="T18" fmla="*/ 17 w 20"/>
                <a:gd name="T19" fmla="*/ 10 h 11"/>
                <a:gd name="T20" fmla="*/ 15 w 20"/>
                <a:gd name="T21" fmla="*/ 10 h 11"/>
                <a:gd name="T22" fmla="*/ 13 w 20"/>
                <a:gd name="T23" fmla="*/ 10 h 11"/>
                <a:gd name="T24" fmla="*/ 10 w 20"/>
                <a:gd name="T25" fmla="*/ 1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1"/>
                <a:gd name="T41" fmla="*/ 20 w 20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1">
                  <a:moveTo>
                    <a:pt x="10" y="10"/>
                  </a:moveTo>
                  <a:lnTo>
                    <a:pt x="6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84" name="Freeform 25">
              <a:extLst>
                <a:ext uri="{FF2B5EF4-FFF2-40B4-BE49-F238E27FC236}">
                  <a16:creationId xmlns:a16="http://schemas.microsoft.com/office/drawing/2014/main" id="{D004F840-85F2-08C0-FB82-5AE29A0F2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3002"/>
              <a:ext cx="102" cy="153"/>
            </a:xfrm>
            <a:custGeom>
              <a:avLst/>
              <a:gdLst>
                <a:gd name="T0" fmla="*/ 12 w 204"/>
                <a:gd name="T1" fmla="*/ 304 h 308"/>
                <a:gd name="T2" fmla="*/ 4 w 204"/>
                <a:gd name="T3" fmla="*/ 293 h 308"/>
                <a:gd name="T4" fmla="*/ 19 w 204"/>
                <a:gd name="T5" fmla="*/ 291 h 308"/>
                <a:gd name="T6" fmla="*/ 43 w 204"/>
                <a:gd name="T7" fmla="*/ 289 h 308"/>
                <a:gd name="T8" fmla="*/ 31 w 204"/>
                <a:gd name="T9" fmla="*/ 280 h 308"/>
                <a:gd name="T10" fmla="*/ 5 w 204"/>
                <a:gd name="T11" fmla="*/ 277 h 308"/>
                <a:gd name="T12" fmla="*/ 1 w 204"/>
                <a:gd name="T13" fmla="*/ 261 h 308"/>
                <a:gd name="T14" fmla="*/ 39 w 204"/>
                <a:gd name="T15" fmla="*/ 251 h 308"/>
                <a:gd name="T16" fmla="*/ 88 w 204"/>
                <a:gd name="T17" fmla="*/ 249 h 308"/>
                <a:gd name="T18" fmla="*/ 88 w 204"/>
                <a:gd name="T19" fmla="*/ 246 h 308"/>
                <a:gd name="T20" fmla="*/ 30 w 204"/>
                <a:gd name="T21" fmla="*/ 242 h 308"/>
                <a:gd name="T22" fmla="*/ 1 w 204"/>
                <a:gd name="T23" fmla="*/ 223 h 308"/>
                <a:gd name="T24" fmla="*/ 47 w 204"/>
                <a:gd name="T25" fmla="*/ 215 h 308"/>
                <a:gd name="T26" fmla="*/ 66 w 204"/>
                <a:gd name="T27" fmla="*/ 211 h 308"/>
                <a:gd name="T28" fmla="*/ 67 w 204"/>
                <a:gd name="T29" fmla="*/ 208 h 308"/>
                <a:gd name="T30" fmla="*/ 42 w 204"/>
                <a:gd name="T31" fmla="*/ 205 h 308"/>
                <a:gd name="T32" fmla="*/ 8 w 204"/>
                <a:gd name="T33" fmla="*/ 204 h 308"/>
                <a:gd name="T34" fmla="*/ 0 w 204"/>
                <a:gd name="T35" fmla="*/ 185 h 308"/>
                <a:gd name="T36" fmla="*/ 32 w 204"/>
                <a:gd name="T37" fmla="*/ 177 h 308"/>
                <a:gd name="T38" fmla="*/ 76 w 204"/>
                <a:gd name="T39" fmla="*/ 174 h 308"/>
                <a:gd name="T40" fmla="*/ 89 w 204"/>
                <a:gd name="T41" fmla="*/ 172 h 308"/>
                <a:gd name="T42" fmla="*/ 57 w 204"/>
                <a:gd name="T43" fmla="*/ 167 h 308"/>
                <a:gd name="T44" fmla="*/ 12 w 204"/>
                <a:gd name="T45" fmla="*/ 164 h 308"/>
                <a:gd name="T46" fmla="*/ 1 w 204"/>
                <a:gd name="T47" fmla="*/ 142 h 308"/>
                <a:gd name="T48" fmla="*/ 36 w 204"/>
                <a:gd name="T49" fmla="*/ 136 h 308"/>
                <a:gd name="T50" fmla="*/ 88 w 204"/>
                <a:gd name="T51" fmla="*/ 132 h 308"/>
                <a:gd name="T52" fmla="*/ 64 w 204"/>
                <a:gd name="T53" fmla="*/ 126 h 308"/>
                <a:gd name="T54" fmla="*/ 15 w 204"/>
                <a:gd name="T55" fmla="*/ 124 h 308"/>
                <a:gd name="T56" fmla="*/ 2 w 204"/>
                <a:gd name="T57" fmla="*/ 102 h 308"/>
                <a:gd name="T58" fmla="*/ 35 w 204"/>
                <a:gd name="T59" fmla="*/ 94 h 308"/>
                <a:gd name="T60" fmla="*/ 79 w 204"/>
                <a:gd name="T61" fmla="*/ 89 h 308"/>
                <a:gd name="T62" fmla="*/ 93 w 204"/>
                <a:gd name="T63" fmla="*/ 82 h 308"/>
                <a:gd name="T64" fmla="*/ 60 w 204"/>
                <a:gd name="T65" fmla="*/ 82 h 308"/>
                <a:gd name="T66" fmla="*/ 15 w 204"/>
                <a:gd name="T67" fmla="*/ 83 h 308"/>
                <a:gd name="T68" fmla="*/ 4 w 204"/>
                <a:gd name="T69" fmla="*/ 65 h 308"/>
                <a:gd name="T70" fmla="*/ 38 w 204"/>
                <a:gd name="T71" fmla="*/ 57 h 308"/>
                <a:gd name="T72" fmla="*/ 88 w 204"/>
                <a:gd name="T73" fmla="*/ 51 h 308"/>
                <a:gd name="T74" fmla="*/ 103 w 204"/>
                <a:gd name="T75" fmla="*/ 46 h 308"/>
                <a:gd name="T76" fmla="*/ 66 w 204"/>
                <a:gd name="T77" fmla="*/ 45 h 308"/>
                <a:gd name="T78" fmla="*/ 17 w 204"/>
                <a:gd name="T79" fmla="*/ 45 h 308"/>
                <a:gd name="T80" fmla="*/ 5 w 204"/>
                <a:gd name="T81" fmla="*/ 35 h 308"/>
                <a:gd name="T82" fmla="*/ 17 w 204"/>
                <a:gd name="T83" fmla="*/ 30 h 308"/>
                <a:gd name="T84" fmla="*/ 50 w 204"/>
                <a:gd name="T85" fmla="*/ 29 h 308"/>
                <a:gd name="T86" fmla="*/ 46 w 204"/>
                <a:gd name="T87" fmla="*/ 16 h 308"/>
                <a:gd name="T88" fmla="*/ 12 w 204"/>
                <a:gd name="T89" fmla="*/ 21 h 308"/>
                <a:gd name="T90" fmla="*/ 6 w 204"/>
                <a:gd name="T91" fmla="*/ 15 h 308"/>
                <a:gd name="T92" fmla="*/ 31 w 204"/>
                <a:gd name="T93" fmla="*/ 5 h 308"/>
                <a:gd name="T94" fmla="*/ 83 w 204"/>
                <a:gd name="T95" fmla="*/ 0 h 308"/>
                <a:gd name="T96" fmla="*/ 141 w 204"/>
                <a:gd name="T97" fmla="*/ 1 h 308"/>
                <a:gd name="T98" fmla="*/ 190 w 204"/>
                <a:gd name="T99" fmla="*/ 4 h 308"/>
                <a:gd name="T100" fmla="*/ 198 w 204"/>
                <a:gd name="T101" fmla="*/ 38 h 308"/>
                <a:gd name="T102" fmla="*/ 168 w 204"/>
                <a:gd name="T103" fmla="*/ 56 h 308"/>
                <a:gd name="T104" fmla="*/ 161 w 204"/>
                <a:gd name="T105" fmla="*/ 89 h 308"/>
                <a:gd name="T106" fmla="*/ 170 w 204"/>
                <a:gd name="T107" fmla="*/ 106 h 308"/>
                <a:gd name="T108" fmla="*/ 193 w 204"/>
                <a:gd name="T109" fmla="*/ 107 h 308"/>
                <a:gd name="T110" fmla="*/ 198 w 204"/>
                <a:gd name="T111" fmla="*/ 158 h 308"/>
                <a:gd name="T112" fmla="*/ 172 w 204"/>
                <a:gd name="T113" fmla="*/ 177 h 308"/>
                <a:gd name="T114" fmla="*/ 158 w 204"/>
                <a:gd name="T115" fmla="*/ 219 h 308"/>
                <a:gd name="T116" fmla="*/ 176 w 204"/>
                <a:gd name="T117" fmla="*/ 234 h 308"/>
                <a:gd name="T118" fmla="*/ 195 w 204"/>
                <a:gd name="T119" fmla="*/ 236 h 308"/>
                <a:gd name="T120" fmla="*/ 195 w 204"/>
                <a:gd name="T121" fmla="*/ 288 h 308"/>
                <a:gd name="T122" fmla="*/ 128 w 204"/>
                <a:gd name="T123" fmla="*/ 307 h 308"/>
                <a:gd name="T124" fmla="*/ 53 w 204"/>
                <a:gd name="T125" fmla="*/ 308 h 3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4"/>
                <a:gd name="T190" fmla="*/ 0 h 308"/>
                <a:gd name="T191" fmla="*/ 204 w 204"/>
                <a:gd name="T192" fmla="*/ 308 h 3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4" h="308">
                  <a:moveTo>
                    <a:pt x="35" y="308"/>
                  </a:moveTo>
                  <a:lnTo>
                    <a:pt x="27" y="307"/>
                  </a:lnTo>
                  <a:lnTo>
                    <a:pt x="20" y="306"/>
                  </a:lnTo>
                  <a:lnTo>
                    <a:pt x="12" y="304"/>
                  </a:lnTo>
                  <a:lnTo>
                    <a:pt x="5" y="303"/>
                  </a:lnTo>
                  <a:lnTo>
                    <a:pt x="4" y="300"/>
                  </a:lnTo>
                  <a:lnTo>
                    <a:pt x="4" y="296"/>
                  </a:lnTo>
                  <a:lnTo>
                    <a:pt x="4" y="293"/>
                  </a:lnTo>
                  <a:lnTo>
                    <a:pt x="2" y="289"/>
                  </a:lnTo>
                  <a:lnTo>
                    <a:pt x="7" y="289"/>
                  </a:lnTo>
                  <a:lnTo>
                    <a:pt x="13" y="291"/>
                  </a:lnTo>
                  <a:lnTo>
                    <a:pt x="19" y="291"/>
                  </a:lnTo>
                  <a:lnTo>
                    <a:pt x="24" y="291"/>
                  </a:lnTo>
                  <a:lnTo>
                    <a:pt x="31" y="291"/>
                  </a:lnTo>
                  <a:lnTo>
                    <a:pt x="37" y="291"/>
                  </a:lnTo>
                  <a:lnTo>
                    <a:pt x="43" y="289"/>
                  </a:lnTo>
                  <a:lnTo>
                    <a:pt x="49" y="287"/>
                  </a:lnTo>
                  <a:lnTo>
                    <a:pt x="44" y="284"/>
                  </a:lnTo>
                  <a:lnTo>
                    <a:pt x="38" y="281"/>
                  </a:lnTo>
                  <a:lnTo>
                    <a:pt x="31" y="280"/>
                  </a:lnTo>
                  <a:lnTo>
                    <a:pt x="24" y="279"/>
                  </a:lnTo>
                  <a:lnTo>
                    <a:pt x="17" y="278"/>
                  </a:lnTo>
                  <a:lnTo>
                    <a:pt x="11" y="278"/>
                  </a:lnTo>
                  <a:lnTo>
                    <a:pt x="5" y="277"/>
                  </a:lnTo>
                  <a:lnTo>
                    <a:pt x="1" y="277"/>
                  </a:lnTo>
                  <a:lnTo>
                    <a:pt x="1" y="271"/>
                  </a:lnTo>
                  <a:lnTo>
                    <a:pt x="1" y="265"/>
                  </a:lnTo>
                  <a:lnTo>
                    <a:pt x="1" y="261"/>
                  </a:lnTo>
                  <a:lnTo>
                    <a:pt x="2" y="255"/>
                  </a:lnTo>
                  <a:lnTo>
                    <a:pt x="15" y="254"/>
                  </a:lnTo>
                  <a:lnTo>
                    <a:pt x="27" y="253"/>
                  </a:lnTo>
                  <a:lnTo>
                    <a:pt x="39" y="251"/>
                  </a:lnTo>
                  <a:lnTo>
                    <a:pt x="52" y="251"/>
                  </a:lnTo>
                  <a:lnTo>
                    <a:pt x="64" y="250"/>
                  </a:lnTo>
                  <a:lnTo>
                    <a:pt x="76" y="249"/>
                  </a:lnTo>
                  <a:lnTo>
                    <a:pt x="88" y="249"/>
                  </a:lnTo>
                  <a:lnTo>
                    <a:pt x="100" y="248"/>
                  </a:lnTo>
                  <a:lnTo>
                    <a:pt x="97" y="247"/>
                  </a:lnTo>
                  <a:lnTo>
                    <a:pt x="93" y="246"/>
                  </a:lnTo>
                  <a:lnTo>
                    <a:pt x="88" y="246"/>
                  </a:lnTo>
                  <a:lnTo>
                    <a:pt x="80" y="245"/>
                  </a:lnTo>
                  <a:lnTo>
                    <a:pt x="68" y="243"/>
                  </a:lnTo>
                  <a:lnTo>
                    <a:pt x="52" y="243"/>
                  </a:lnTo>
                  <a:lnTo>
                    <a:pt x="30" y="242"/>
                  </a:lnTo>
                  <a:lnTo>
                    <a:pt x="0" y="241"/>
                  </a:lnTo>
                  <a:lnTo>
                    <a:pt x="1" y="235"/>
                  </a:lnTo>
                  <a:lnTo>
                    <a:pt x="1" y="228"/>
                  </a:lnTo>
                  <a:lnTo>
                    <a:pt x="1" y="223"/>
                  </a:lnTo>
                  <a:lnTo>
                    <a:pt x="2" y="217"/>
                  </a:lnTo>
                  <a:lnTo>
                    <a:pt x="22" y="216"/>
                  </a:lnTo>
                  <a:lnTo>
                    <a:pt x="37" y="215"/>
                  </a:lnTo>
                  <a:lnTo>
                    <a:pt x="47" y="215"/>
                  </a:lnTo>
                  <a:lnTo>
                    <a:pt x="54" y="213"/>
                  </a:lnTo>
                  <a:lnTo>
                    <a:pt x="60" y="212"/>
                  </a:lnTo>
                  <a:lnTo>
                    <a:pt x="64" y="212"/>
                  </a:lnTo>
                  <a:lnTo>
                    <a:pt x="66" y="211"/>
                  </a:lnTo>
                  <a:lnTo>
                    <a:pt x="68" y="210"/>
                  </a:lnTo>
                  <a:lnTo>
                    <a:pt x="67" y="209"/>
                  </a:lnTo>
                  <a:lnTo>
                    <a:pt x="67" y="208"/>
                  </a:lnTo>
                  <a:lnTo>
                    <a:pt x="66" y="208"/>
                  </a:lnTo>
                  <a:lnTo>
                    <a:pt x="58" y="206"/>
                  </a:lnTo>
                  <a:lnTo>
                    <a:pt x="50" y="206"/>
                  </a:lnTo>
                  <a:lnTo>
                    <a:pt x="42" y="205"/>
                  </a:lnTo>
                  <a:lnTo>
                    <a:pt x="34" y="205"/>
                  </a:lnTo>
                  <a:lnTo>
                    <a:pt x="24" y="205"/>
                  </a:lnTo>
                  <a:lnTo>
                    <a:pt x="16" y="205"/>
                  </a:lnTo>
                  <a:lnTo>
                    <a:pt x="8" y="204"/>
                  </a:lnTo>
                  <a:lnTo>
                    <a:pt x="0" y="204"/>
                  </a:lnTo>
                  <a:lnTo>
                    <a:pt x="0" y="197"/>
                  </a:lnTo>
                  <a:lnTo>
                    <a:pt x="0" y="192"/>
                  </a:lnTo>
                  <a:lnTo>
                    <a:pt x="0" y="185"/>
                  </a:lnTo>
                  <a:lnTo>
                    <a:pt x="0" y="179"/>
                  </a:lnTo>
                  <a:lnTo>
                    <a:pt x="11" y="178"/>
                  </a:lnTo>
                  <a:lnTo>
                    <a:pt x="22" y="178"/>
                  </a:lnTo>
                  <a:lnTo>
                    <a:pt x="32" y="177"/>
                  </a:lnTo>
                  <a:lnTo>
                    <a:pt x="44" y="177"/>
                  </a:lnTo>
                  <a:lnTo>
                    <a:pt x="54" y="175"/>
                  </a:lnTo>
                  <a:lnTo>
                    <a:pt x="66" y="175"/>
                  </a:lnTo>
                  <a:lnTo>
                    <a:pt x="76" y="174"/>
                  </a:lnTo>
                  <a:lnTo>
                    <a:pt x="88" y="174"/>
                  </a:lnTo>
                  <a:lnTo>
                    <a:pt x="89" y="173"/>
                  </a:lnTo>
                  <a:lnTo>
                    <a:pt x="89" y="172"/>
                  </a:lnTo>
                  <a:lnTo>
                    <a:pt x="90" y="171"/>
                  </a:lnTo>
                  <a:lnTo>
                    <a:pt x="79" y="170"/>
                  </a:lnTo>
                  <a:lnTo>
                    <a:pt x="68" y="168"/>
                  </a:lnTo>
                  <a:lnTo>
                    <a:pt x="57" y="167"/>
                  </a:lnTo>
                  <a:lnTo>
                    <a:pt x="45" y="166"/>
                  </a:lnTo>
                  <a:lnTo>
                    <a:pt x="34" y="165"/>
                  </a:lnTo>
                  <a:lnTo>
                    <a:pt x="23" y="165"/>
                  </a:lnTo>
                  <a:lnTo>
                    <a:pt x="12" y="164"/>
                  </a:lnTo>
                  <a:lnTo>
                    <a:pt x="1" y="163"/>
                  </a:lnTo>
                  <a:lnTo>
                    <a:pt x="1" y="156"/>
                  </a:lnTo>
                  <a:lnTo>
                    <a:pt x="1" y="149"/>
                  </a:lnTo>
                  <a:lnTo>
                    <a:pt x="1" y="142"/>
                  </a:lnTo>
                  <a:lnTo>
                    <a:pt x="2" y="136"/>
                  </a:lnTo>
                  <a:lnTo>
                    <a:pt x="12" y="136"/>
                  </a:lnTo>
                  <a:lnTo>
                    <a:pt x="23" y="136"/>
                  </a:lnTo>
                  <a:lnTo>
                    <a:pt x="36" y="136"/>
                  </a:lnTo>
                  <a:lnTo>
                    <a:pt x="50" y="136"/>
                  </a:lnTo>
                  <a:lnTo>
                    <a:pt x="62" y="135"/>
                  </a:lnTo>
                  <a:lnTo>
                    <a:pt x="76" y="134"/>
                  </a:lnTo>
                  <a:lnTo>
                    <a:pt x="88" y="132"/>
                  </a:lnTo>
                  <a:lnTo>
                    <a:pt x="99" y="128"/>
                  </a:lnTo>
                  <a:lnTo>
                    <a:pt x="88" y="127"/>
                  </a:lnTo>
                  <a:lnTo>
                    <a:pt x="75" y="127"/>
                  </a:lnTo>
                  <a:lnTo>
                    <a:pt x="64" y="126"/>
                  </a:lnTo>
                  <a:lnTo>
                    <a:pt x="51" y="126"/>
                  </a:lnTo>
                  <a:lnTo>
                    <a:pt x="39" y="125"/>
                  </a:lnTo>
                  <a:lnTo>
                    <a:pt x="27" y="125"/>
                  </a:lnTo>
                  <a:lnTo>
                    <a:pt x="15" y="124"/>
                  </a:lnTo>
                  <a:lnTo>
                    <a:pt x="2" y="124"/>
                  </a:lnTo>
                  <a:lnTo>
                    <a:pt x="2" y="116"/>
                  </a:lnTo>
                  <a:lnTo>
                    <a:pt x="2" y="109"/>
                  </a:lnTo>
                  <a:lnTo>
                    <a:pt x="2" y="102"/>
                  </a:lnTo>
                  <a:lnTo>
                    <a:pt x="2" y="96"/>
                  </a:lnTo>
                  <a:lnTo>
                    <a:pt x="13" y="95"/>
                  </a:lnTo>
                  <a:lnTo>
                    <a:pt x="24" y="94"/>
                  </a:lnTo>
                  <a:lnTo>
                    <a:pt x="35" y="94"/>
                  </a:lnTo>
                  <a:lnTo>
                    <a:pt x="46" y="92"/>
                  </a:lnTo>
                  <a:lnTo>
                    <a:pt x="57" y="91"/>
                  </a:lnTo>
                  <a:lnTo>
                    <a:pt x="68" y="90"/>
                  </a:lnTo>
                  <a:lnTo>
                    <a:pt x="79" y="89"/>
                  </a:lnTo>
                  <a:lnTo>
                    <a:pt x="90" y="88"/>
                  </a:lnTo>
                  <a:lnTo>
                    <a:pt x="91" y="86"/>
                  </a:lnTo>
                  <a:lnTo>
                    <a:pt x="92" y="84"/>
                  </a:lnTo>
                  <a:lnTo>
                    <a:pt x="93" y="82"/>
                  </a:lnTo>
                  <a:lnTo>
                    <a:pt x="95" y="81"/>
                  </a:lnTo>
                  <a:lnTo>
                    <a:pt x="83" y="81"/>
                  </a:lnTo>
                  <a:lnTo>
                    <a:pt x="72" y="82"/>
                  </a:lnTo>
                  <a:lnTo>
                    <a:pt x="60" y="82"/>
                  </a:lnTo>
                  <a:lnTo>
                    <a:pt x="50" y="82"/>
                  </a:lnTo>
                  <a:lnTo>
                    <a:pt x="38" y="82"/>
                  </a:lnTo>
                  <a:lnTo>
                    <a:pt x="27" y="82"/>
                  </a:lnTo>
                  <a:lnTo>
                    <a:pt x="15" y="83"/>
                  </a:lnTo>
                  <a:lnTo>
                    <a:pt x="5" y="83"/>
                  </a:lnTo>
                  <a:lnTo>
                    <a:pt x="4" y="76"/>
                  </a:lnTo>
                  <a:lnTo>
                    <a:pt x="4" y="71"/>
                  </a:lnTo>
                  <a:lnTo>
                    <a:pt x="4" y="65"/>
                  </a:lnTo>
                  <a:lnTo>
                    <a:pt x="2" y="59"/>
                  </a:lnTo>
                  <a:lnTo>
                    <a:pt x="14" y="59"/>
                  </a:lnTo>
                  <a:lnTo>
                    <a:pt x="26" y="58"/>
                  </a:lnTo>
                  <a:lnTo>
                    <a:pt x="38" y="57"/>
                  </a:lnTo>
                  <a:lnTo>
                    <a:pt x="50" y="56"/>
                  </a:lnTo>
                  <a:lnTo>
                    <a:pt x="62" y="54"/>
                  </a:lnTo>
                  <a:lnTo>
                    <a:pt x="75" y="53"/>
                  </a:lnTo>
                  <a:lnTo>
                    <a:pt x="88" y="51"/>
                  </a:lnTo>
                  <a:lnTo>
                    <a:pt x="100" y="49"/>
                  </a:lnTo>
                  <a:lnTo>
                    <a:pt x="102" y="48"/>
                  </a:lnTo>
                  <a:lnTo>
                    <a:pt x="102" y="46"/>
                  </a:lnTo>
                  <a:lnTo>
                    <a:pt x="103" y="46"/>
                  </a:lnTo>
                  <a:lnTo>
                    <a:pt x="103" y="45"/>
                  </a:lnTo>
                  <a:lnTo>
                    <a:pt x="90" y="45"/>
                  </a:lnTo>
                  <a:lnTo>
                    <a:pt x="79" y="45"/>
                  </a:lnTo>
                  <a:lnTo>
                    <a:pt x="66" y="45"/>
                  </a:lnTo>
                  <a:lnTo>
                    <a:pt x="54" y="45"/>
                  </a:lnTo>
                  <a:lnTo>
                    <a:pt x="42" y="45"/>
                  </a:lnTo>
                  <a:lnTo>
                    <a:pt x="29" y="45"/>
                  </a:lnTo>
                  <a:lnTo>
                    <a:pt x="17" y="45"/>
                  </a:lnTo>
                  <a:lnTo>
                    <a:pt x="5" y="45"/>
                  </a:lnTo>
                  <a:lnTo>
                    <a:pt x="5" y="42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9" y="31"/>
                  </a:lnTo>
                  <a:lnTo>
                    <a:pt x="13" y="30"/>
                  </a:lnTo>
                  <a:lnTo>
                    <a:pt x="17" y="30"/>
                  </a:lnTo>
                  <a:lnTo>
                    <a:pt x="22" y="29"/>
                  </a:lnTo>
                  <a:lnTo>
                    <a:pt x="29" y="29"/>
                  </a:lnTo>
                  <a:lnTo>
                    <a:pt x="38" y="29"/>
                  </a:lnTo>
                  <a:lnTo>
                    <a:pt x="50" y="29"/>
                  </a:lnTo>
                  <a:lnTo>
                    <a:pt x="66" y="29"/>
                  </a:lnTo>
                  <a:lnTo>
                    <a:pt x="61" y="22"/>
                  </a:lnTo>
                  <a:lnTo>
                    <a:pt x="54" y="19"/>
                  </a:lnTo>
                  <a:lnTo>
                    <a:pt x="46" y="16"/>
                  </a:lnTo>
                  <a:lnTo>
                    <a:pt x="37" y="16"/>
                  </a:lnTo>
                  <a:lnTo>
                    <a:pt x="28" y="18"/>
                  </a:lnTo>
                  <a:lnTo>
                    <a:pt x="20" y="20"/>
                  </a:lnTo>
                  <a:lnTo>
                    <a:pt x="12" y="21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13" y="10"/>
                  </a:lnTo>
                  <a:lnTo>
                    <a:pt x="22" y="6"/>
                  </a:lnTo>
                  <a:lnTo>
                    <a:pt x="31" y="5"/>
                  </a:lnTo>
                  <a:lnTo>
                    <a:pt x="43" y="3"/>
                  </a:lnTo>
                  <a:lnTo>
                    <a:pt x="55" y="1"/>
                  </a:lnTo>
                  <a:lnTo>
                    <a:pt x="69" y="1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7" y="1"/>
                  </a:lnTo>
                  <a:lnTo>
                    <a:pt x="141" y="1"/>
                  </a:lnTo>
                  <a:lnTo>
                    <a:pt x="155" y="3"/>
                  </a:lnTo>
                  <a:lnTo>
                    <a:pt x="167" y="3"/>
                  </a:lnTo>
                  <a:lnTo>
                    <a:pt x="179" y="4"/>
                  </a:lnTo>
                  <a:lnTo>
                    <a:pt x="190" y="4"/>
                  </a:lnTo>
                  <a:lnTo>
                    <a:pt x="199" y="4"/>
                  </a:lnTo>
                  <a:lnTo>
                    <a:pt x="199" y="21"/>
                  </a:lnTo>
                  <a:lnTo>
                    <a:pt x="199" y="30"/>
                  </a:lnTo>
                  <a:lnTo>
                    <a:pt x="198" y="38"/>
                  </a:lnTo>
                  <a:lnTo>
                    <a:pt x="197" y="46"/>
                  </a:lnTo>
                  <a:lnTo>
                    <a:pt x="185" y="49"/>
                  </a:lnTo>
                  <a:lnTo>
                    <a:pt x="175" y="52"/>
                  </a:lnTo>
                  <a:lnTo>
                    <a:pt x="168" y="56"/>
                  </a:lnTo>
                  <a:lnTo>
                    <a:pt x="164" y="61"/>
                  </a:lnTo>
                  <a:lnTo>
                    <a:pt x="161" y="68"/>
                  </a:lnTo>
                  <a:lnTo>
                    <a:pt x="160" y="77"/>
                  </a:lnTo>
                  <a:lnTo>
                    <a:pt x="161" y="89"/>
                  </a:lnTo>
                  <a:lnTo>
                    <a:pt x="164" y="104"/>
                  </a:lnTo>
                  <a:lnTo>
                    <a:pt x="165" y="105"/>
                  </a:lnTo>
                  <a:lnTo>
                    <a:pt x="167" y="105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6" y="106"/>
                  </a:lnTo>
                  <a:lnTo>
                    <a:pt x="183" y="107"/>
                  </a:lnTo>
                  <a:lnTo>
                    <a:pt x="193" y="107"/>
                  </a:lnTo>
                  <a:lnTo>
                    <a:pt x="204" y="109"/>
                  </a:lnTo>
                  <a:lnTo>
                    <a:pt x="203" y="125"/>
                  </a:lnTo>
                  <a:lnTo>
                    <a:pt x="202" y="141"/>
                  </a:lnTo>
                  <a:lnTo>
                    <a:pt x="198" y="158"/>
                  </a:lnTo>
                  <a:lnTo>
                    <a:pt x="194" y="175"/>
                  </a:lnTo>
                  <a:lnTo>
                    <a:pt x="186" y="177"/>
                  </a:lnTo>
                  <a:lnTo>
                    <a:pt x="179" y="177"/>
                  </a:lnTo>
                  <a:lnTo>
                    <a:pt x="172" y="177"/>
                  </a:lnTo>
                  <a:lnTo>
                    <a:pt x="165" y="178"/>
                  </a:lnTo>
                  <a:lnTo>
                    <a:pt x="161" y="188"/>
                  </a:lnTo>
                  <a:lnTo>
                    <a:pt x="158" y="203"/>
                  </a:lnTo>
                  <a:lnTo>
                    <a:pt x="158" y="219"/>
                  </a:lnTo>
                  <a:lnTo>
                    <a:pt x="164" y="233"/>
                  </a:lnTo>
                  <a:lnTo>
                    <a:pt x="168" y="233"/>
                  </a:lnTo>
                  <a:lnTo>
                    <a:pt x="173" y="234"/>
                  </a:lnTo>
                  <a:lnTo>
                    <a:pt x="176" y="234"/>
                  </a:lnTo>
                  <a:lnTo>
                    <a:pt x="181" y="234"/>
                  </a:lnTo>
                  <a:lnTo>
                    <a:pt x="186" y="235"/>
                  </a:lnTo>
                  <a:lnTo>
                    <a:pt x="190" y="235"/>
                  </a:lnTo>
                  <a:lnTo>
                    <a:pt x="195" y="236"/>
                  </a:lnTo>
                  <a:lnTo>
                    <a:pt x="199" y="236"/>
                  </a:lnTo>
                  <a:lnTo>
                    <a:pt x="199" y="249"/>
                  </a:lnTo>
                  <a:lnTo>
                    <a:pt x="198" y="269"/>
                  </a:lnTo>
                  <a:lnTo>
                    <a:pt x="195" y="288"/>
                  </a:lnTo>
                  <a:lnTo>
                    <a:pt x="188" y="302"/>
                  </a:lnTo>
                  <a:lnTo>
                    <a:pt x="167" y="304"/>
                  </a:lnTo>
                  <a:lnTo>
                    <a:pt x="148" y="306"/>
                  </a:lnTo>
                  <a:lnTo>
                    <a:pt x="128" y="307"/>
                  </a:lnTo>
                  <a:lnTo>
                    <a:pt x="110" y="307"/>
                  </a:lnTo>
                  <a:lnTo>
                    <a:pt x="91" y="308"/>
                  </a:lnTo>
                  <a:lnTo>
                    <a:pt x="73" y="308"/>
                  </a:lnTo>
                  <a:lnTo>
                    <a:pt x="53" y="308"/>
                  </a:lnTo>
                  <a:lnTo>
                    <a:pt x="35" y="308"/>
                  </a:lnTo>
                  <a:close/>
                </a:path>
              </a:pathLst>
            </a:cu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85" name="Freeform 26">
              <a:extLst>
                <a:ext uri="{FF2B5EF4-FFF2-40B4-BE49-F238E27FC236}">
                  <a16:creationId xmlns:a16="http://schemas.microsoft.com/office/drawing/2014/main" id="{98A3DE7E-5945-8A41-2B1B-1BE2F12DF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3117"/>
              <a:ext cx="12" cy="6"/>
            </a:xfrm>
            <a:custGeom>
              <a:avLst/>
              <a:gdLst>
                <a:gd name="T0" fmla="*/ 2 w 24"/>
                <a:gd name="T1" fmla="*/ 12 h 12"/>
                <a:gd name="T2" fmla="*/ 1 w 24"/>
                <a:gd name="T3" fmla="*/ 11 h 12"/>
                <a:gd name="T4" fmla="*/ 1 w 24"/>
                <a:gd name="T5" fmla="*/ 10 h 12"/>
                <a:gd name="T6" fmla="*/ 0 w 24"/>
                <a:gd name="T7" fmla="*/ 10 h 12"/>
                <a:gd name="T8" fmla="*/ 0 w 24"/>
                <a:gd name="T9" fmla="*/ 9 h 12"/>
                <a:gd name="T10" fmla="*/ 6 w 24"/>
                <a:gd name="T11" fmla="*/ 4 h 12"/>
                <a:gd name="T12" fmla="*/ 10 w 24"/>
                <a:gd name="T13" fmla="*/ 2 h 12"/>
                <a:gd name="T14" fmla="*/ 15 w 24"/>
                <a:gd name="T15" fmla="*/ 1 h 12"/>
                <a:gd name="T16" fmla="*/ 24 w 24"/>
                <a:gd name="T17" fmla="*/ 0 h 12"/>
                <a:gd name="T18" fmla="*/ 23 w 24"/>
                <a:gd name="T19" fmla="*/ 2 h 12"/>
                <a:gd name="T20" fmla="*/ 23 w 24"/>
                <a:gd name="T21" fmla="*/ 4 h 12"/>
                <a:gd name="T22" fmla="*/ 23 w 24"/>
                <a:gd name="T23" fmla="*/ 7 h 12"/>
                <a:gd name="T24" fmla="*/ 23 w 24"/>
                <a:gd name="T25" fmla="*/ 9 h 12"/>
                <a:gd name="T26" fmla="*/ 16 w 24"/>
                <a:gd name="T27" fmla="*/ 10 h 12"/>
                <a:gd name="T28" fmla="*/ 10 w 24"/>
                <a:gd name="T29" fmla="*/ 11 h 12"/>
                <a:gd name="T30" fmla="*/ 7 w 24"/>
                <a:gd name="T31" fmla="*/ 12 h 12"/>
                <a:gd name="T32" fmla="*/ 2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" y="12"/>
                  </a:move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16" y="10"/>
                  </a:lnTo>
                  <a:lnTo>
                    <a:pt x="10" y="11"/>
                  </a:lnTo>
                  <a:lnTo>
                    <a:pt x="7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86" name="Freeform 27">
              <a:extLst>
                <a:ext uri="{FF2B5EF4-FFF2-40B4-BE49-F238E27FC236}">
                  <a16:creationId xmlns:a16="http://schemas.microsoft.com/office/drawing/2014/main" id="{268844E0-BA17-E9B3-906A-45D7B2820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3113"/>
              <a:ext cx="12" cy="5"/>
            </a:xfrm>
            <a:custGeom>
              <a:avLst/>
              <a:gdLst>
                <a:gd name="T0" fmla="*/ 10 w 24"/>
                <a:gd name="T1" fmla="*/ 10 h 10"/>
                <a:gd name="T2" fmla="*/ 5 w 24"/>
                <a:gd name="T3" fmla="*/ 8 h 10"/>
                <a:gd name="T4" fmla="*/ 3 w 24"/>
                <a:gd name="T5" fmla="*/ 7 h 10"/>
                <a:gd name="T6" fmla="*/ 1 w 24"/>
                <a:gd name="T7" fmla="*/ 5 h 10"/>
                <a:gd name="T8" fmla="*/ 0 w 24"/>
                <a:gd name="T9" fmla="*/ 3 h 10"/>
                <a:gd name="T10" fmla="*/ 1 w 24"/>
                <a:gd name="T11" fmla="*/ 2 h 10"/>
                <a:gd name="T12" fmla="*/ 1 w 24"/>
                <a:gd name="T13" fmla="*/ 1 h 10"/>
                <a:gd name="T14" fmla="*/ 1 w 24"/>
                <a:gd name="T15" fmla="*/ 1 h 10"/>
                <a:gd name="T16" fmla="*/ 2 w 24"/>
                <a:gd name="T17" fmla="*/ 0 h 10"/>
                <a:gd name="T18" fmla="*/ 8 w 24"/>
                <a:gd name="T19" fmla="*/ 1 h 10"/>
                <a:gd name="T20" fmla="*/ 14 w 24"/>
                <a:gd name="T21" fmla="*/ 1 h 10"/>
                <a:gd name="T22" fmla="*/ 18 w 24"/>
                <a:gd name="T23" fmla="*/ 2 h 10"/>
                <a:gd name="T24" fmla="*/ 24 w 24"/>
                <a:gd name="T25" fmla="*/ 3 h 10"/>
                <a:gd name="T26" fmla="*/ 23 w 24"/>
                <a:gd name="T27" fmla="*/ 4 h 10"/>
                <a:gd name="T28" fmla="*/ 23 w 24"/>
                <a:gd name="T29" fmla="*/ 7 h 10"/>
                <a:gd name="T30" fmla="*/ 23 w 24"/>
                <a:gd name="T31" fmla="*/ 8 h 10"/>
                <a:gd name="T32" fmla="*/ 22 w 24"/>
                <a:gd name="T33" fmla="*/ 10 h 10"/>
                <a:gd name="T34" fmla="*/ 19 w 24"/>
                <a:gd name="T35" fmla="*/ 10 h 10"/>
                <a:gd name="T36" fmla="*/ 16 w 24"/>
                <a:gd name="T37" fmla="*/ 10 h 10"/>
                <a:gd name="T38" fmla="*/ 12 w 24"/>
                <a:gd name="T39" fmla="*/ 10 h 10"/>
                <a:gd name="T40" fmla="*/ 10 w 24"/>
                <a:gd name="T41" fmla="*/ 1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0"/>
                <a:gd name="T65" fmla="*/ 24 w 24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0">
                  <a:moveTo>
                    <a:pt x="10" y="10"/>
                  </a:moveTo>
                  <a:lnTo>
                    <a:pt x="5" y="8"/>
                  </a:lnTo>
                  <a:lnTo>
                    <a:pt x="3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8" y="1"/>
                  </a:lnTo>
                  <a:lnTo>
                    <a:pt x="14" y="1"/>
                  </a:lnTo>
                  <a:lnTo>
                    <a:pt x="18" y="2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19" y="10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87" name="Freeform 28">
              <a:extLst>
                <a:ext uri="{FF2B5EF4-FFF2-40B4-BE49-F238E27FC236}">
                  <a16:creationId xmlns:a16="http://schemas.microsoft.com/office/drawing/2014/main" id="{B1DF1DEB-9797-F524-D30B-E78CEC7C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2926"/>
              <a:ext cx="206" cy="177"/>
            </a:xfrm>
            <a:custGeom>
              <a:avLst/>
              <a:gdLst>
                <a:gd name="T0" fmla="*/ 40 w 411"/>
                <a:gd name="T1" fmla="*/ 345 h 354"/>
                <a:gd name="T2" fmla="*/ 54 w 411"/>
                <a:gd name="T3" fmla="*/ 339 h 354"/>
                <a:gd name="T4" fmla="*/ 57 w 411"/>
                <a:gd name="T5" fmla="*/ 336 h 354"/>
                <a:gd name="T6" fmla="*/ 33 w 411"/>
                <a:gd name="T7" fmla="*/ 336 h 354"/>
                <a:gd name="T8" fmla="*/ 24 w 411"/>
                <a:gd name="T9" fmla="*/ 324 h 354"/>
                <a:gd name="T10" fmla="*/ 54 w 411"/>
                <a:gd name="T11" fmla="*/ 317 h 354"/>
                <a:gd name="T12" fmla="*/ 77 w 411"/>
                <a:gd name="T13" fmla="*/ 314 h 354"/>
                <a:gd name="T14" fmla="*/ 57 w 411"/>
                <a:gd name="T15" fmla="*/ 310 h 354"/>
                <a:gd name="T16" fmla="*/ 22 w 411"/>
                <a:gd name="T17" fmla="*/ 308 h 354"/>
                <a:gd name="T18" fmla="*/ 4 w 411"/>
                <a:gd name="T19" fmla="*/ 292 h 354"/>
                <a:gd name="T20" fmla="*/ 18 w 411"/>
                <a:gd name="T21" fmla="*/ 284 h 354"/>
                <a:gd name="T22" fmla="*/ 40 w 411"/>
                <a:gd name="T23" fmla="*/ 283 h 354"/>
                <a:gd name="T24" fmla="*/ 47 w 411"/>
                <a:gd name="T25" fmla="*/ 279 h 354"/>
                <a:gd name="T26" fmla="*/ 38 w 411"/>
                <a:gd name="T27" fmla="*/ 277 h 354"/>
                <a:gd name="T28" fmla="*/ 12 w 411"/>
                <a:gd name="T29" fmla="*/ 273 h 354"/>
                <a:gd name="T30" fmla="*/ 1 w 411"/>
                <a:gd name="T31" fmla="*/ 260 h 354"/>
                <a:gd name="T32" fmla="*/ 62 w 411"/>
                <a:gd name="T33" fmla="*/ 253 h 354"/>
                <a:gd name="T34" fmla="*/ 91 w 411"/>
                <a:gd name="T35" fmla="*/ 249 h 354"/>
                <a:gd name="T36" fmla="*/ 95 w 411"/>
                <a:gd name="T37" fmla="*/ 243 h 354"/>
                <a:gd name="T38" fmla="*/ 65 w 411"/>
                <a:gd name="T39" fmla="*/ 243 h 354"/>
                <a:gd name="T40" fmla="*/ 26 w 411"/>
                <a:gd name="T41" fmla="*/ 245 h 354"/>
                <a:gd name="T42" fmla="*/ 29 w 411"/>
                <a:gd name="T43" fmla="*/ 219 h 354"/>
                <a:gd name="T44" fmla="*/ 64 w 411"/>
                <a:gd name="T45" fmla="*/ 214 h 354"/>
                <a:gd name="T46" fmla="*/ 77 w 411"/>
                <a:gd name="T47" fmla="*/ 207 h 354"/>
                <a:gd name="T48" fmla="*/ 52 w 411"/>
                <a:gd name="T49" fmla="*/ 205 h 354"/>
                <a:gd name="T50" fmla="*/ 69 w 411"/>
                <a:gd name="T51" fmla="*/ 173 h 354"/>
                <a:gd name="T52" fmla="*/ 65 w 411"/>
                <a:gd name="T53" fmla="*/ 161 h 354"/>
                <a:gd name="T54" fmla="*/ 64 w 411"/>
                <a:gd name="T55" fmla="*/ 141 h 354"/>
                <a:gd name="T56" fmla="*/ 90 w 411"/>
                <a:gd name="T57" fmla="*/ 135 h 354"/>
                <a:gd name="T58" fmla="*/ 99 w 411"/>
                <a:gd name="T59" fmla="*/ 132 h 354"/>
                <a:gd name="T60" fmla="*/ 76 w 411"/>
                <a:gd name="T61" fmla="*/ 124 h 354"/>
                <a:gd name="T62" fmla="*/ 75 w 411"/>
                <a:gd name="T63" fmla="*/ 83 h 354"/>
                <a:gd name="T64" fmla="*/ 107 w 411"/>
                <a:gd name="T65" fmla="*/ 36 h 354"/>
                <a:gd name="T66" fmla="*/ 160 w 411"/>
                <a:gd name="T67" fmla="*/ 11 h 354"/>
                <a:gd name="T68" fmla="*/ 221 w 411"/>
                <a:gd name="T69" fmla="*/ 0 h 354"/>
                <a:gd name="T70" fmla="*/ 282 w 411"/>
                <a:gd name="T71" fmla="*/ 4 h 354"/>
                <a:gd name="T72" fmla="*/ 314 w 411"/>
                <a:gd name="T73" fmla="*/ 15 h 354"/>
                <a:gd name="T74" fmla="*/ 337 w 411"/>
                <a:gd name="T75" fmla="*/ 26 h 354"/>
                <a:gd name="T76" fmla="*/ 337 w 411"/>
                <a:gd name="T77" fmla="*/ 35 h 354"/>
                <a:gd name="T78" fmla="*/ 349 w 411"/>
                <a:gd name="T79" fmla="*/ 42 h 354"/>
                <a:gd name="T80" fmla="*/ 372 w 411"/>
                <a:gd name="T81" fmla="*/ 47 h 354"/>
                <a:gd name="T82" fmla="*/ 356 w 411"/>
                <a:gd name="T83" fmla="*/ 60 h 354"/>
                <a:gd name="T84" fmla="*/ 319 w 411"/>
                <a:gd name="T85" fmla="*/ 65 h 354"/>
                <a:gd name="T86" fmla="*/ 349 w 411"/>
                <a:gd name="T87" fmla="*/ 65 h 354"/>
                <a:gd name="T88" fmla="*/ 402 w 411"/>
                <a:gd name="T89" fmla="*/ 75 h 354"/>
                <a:gd name="T90" fmla="*/ 397 w 411"/>
                <a:gd name="T91" fmla="*/ 90 h 354"/>
                <a:gd name="T92" fmla="*/ 368 w 411"/>
                <a:gd name="T93" fmla="*/ 99 h 354"/>
                <a:gd name="T94" fmla="*/ 374 w 411"/>
                <a:gd name="T95" fmla="*/ 103 h 354"/>
                <a:gd name="T96" fmla="*/ 395 w 411"/>
                <a:gd name="T97" fmla="*/ 105 h 354"/>
                <a:gd name="T98" fmla="*/ 363 w 411"/>
                <a:gd name="T99" fmla="*/ 126 h 354"/>
                <a:gd name="T100" fmla="*/ 299 w 411"/>
                <a:gd name="T101" fmla="*/ 136 h 354"/>
                <a:gd name="T102" fmla="*/ 285 w 411"/>
                <a:gd name="T103" fmla="*/ 141 h 354"/>
                <a:gd name="T104" fmla="*/ 322 w 411"/>
                <a:gd name="T105" fmla="*/ 140 h 354"/>
                <a:gd name="T106" fmla="*/ 352 w 411"/>
                <a:gd name="T107" fmla="*/ 140 h 354"/>
                <a:gd name="T108" fmla="*/ 315 w 411"/>
                <a:gd name="T109" fmla="*/ 166 h 354"/>
                <a:gd name="T110" fmla="*/ 257 w 411"/>
                <a:gd name="T111" fmla="*/ 200 h 354"/>
                <a:gd name="T112" fmla="*/ 213 w 411"/>
                <a:gd name="T113" fmla="*/ 237 h 354"/>
                <a:gd name="T114" fmla="*/ 163 w 411"/>
                <a:gd name="T115" fmla="*/ 284 h 354"/>
                <a:gd name="T116" fmla="*/ 108 w 411"/>
                <a:gd name="T117" fmla="*/ 329 h 354"/>
                <a:gd name="T118" fmla="*/ 55 w 411"/>
                <a:gd name="T119" fmla="*/ 353 h 3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1"/>
                <a:gd name="T181" fmla="*/ 0 h 354"/>
                <a:gd name="T182" fmla="*/ 411 w 411"/>
                <a:gd name="T183" fmla="*/ 354 h 3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1" h="354">
                  <a:moveTo>
                    <a:pt x="43" y="354"/>
                  </a:moveTo>
                  <a:lnTo>
                    <a:pt x="42" y="352"/>
                  </a:lnTo>
                  <a:lnTo>
                    <a:pt x="41" y="348"/>
                  </a:lnTo>
                  <a:lnTo>
                    <a:pt x="40" y="345"/>
                  </a:lnTo>
                  <a:lnTo>
                    <a:pt x="39" y="343"/>
                  </a:lnTo>
                  <a:lnTo>
                    <a:pt x="43" y="341"/>
                  </a:lnTo>
                  <a:lnTo>
                    <a:pt x="49" y="340"/>
                  </a:lnTo>
                  <a:lnTo>
                    <a:pt x="54" y="339"/>
                  </a:lnTo>
                  <a:lnTo>
                    <a:pt x="58" y="338"/>
                  </a:lnTo>
                  <a:lnTo>
                    <a:pt x="58" y="337"/>
                  </a:lnTo>
                  <a:lnTo>
                    <a:pt x="58" y="336"/>
                  </a:lnTo>
                  <a:lnTo>
                    <a:pt x="57" y="336"/>
                  </a:lnTo>
                  <a:lnTo>
                    <a:pt x="57" y="334"/>
                  </a:lnTo>
                  <a:lnTo>
                    <a:pt x="45" y="336"/>
                  </a:lnTo>
                  <a:lnTo>
                    <a:pt x="38" y="336"/>
                  </a:lnTo>
                  <a:lnTo>
                    <a:pt x="33" y="336"/>
                  </a:lnTo>
                  <a:lnTo>
                    <a:pt x="29" y="334"/>
                  </a:lnTo>
                  <a:lnTo>
                    <a:pt x="27" y="331"/>
                  </a:lnTo>
                  <a:lnTo>
                    <a:pt x="25" y="328"/>
                  </a:lnTo>
                  <a:lnTo>
                    <a:pt x="24" y="324"/>
                  </a:lnTo>
                  <a:lnTo>
                    <a:pt x="22" y="321"/>
                  </a:lnTo>
                  <a:lnTo>
                    <a:pt x="35" y="319"/>
                  </a:lnTo>
                  <a:lnTo>
                    <a:pt x="46" y="318"/>
                  </a:lnTo>
                  <a:lnTo>
                    <a:pt x="54" y="317"/>
                  </a:lnTo>
                  <a:lnTo>
                    <a:pt x="61" y="317"/>
                  </a:lnTo>
                  <a:lnTo>
                    <a:pt x="65" y="316"/>
                  </a:lnTo>
                  <a:lnTo>
                    <a:pt x="71" y="315"/>
                  </a:lnTo>
                  <a:lnTo>
                    <a:pt x="77" y="314"/>
                  </a:lnTo>
                  <a:lnTo>
                    <a:pt x="84" y="311"/>
                  </a:lnTo>
                  <a:lnTo>
                    <a:pt x="75" y="311"/>
                  </a:lnTo>
                  <a:lnTo>
                    <a:pt x="67" y="310"/>
                  </a:lnTo>
                  <a:lnTo>
                    <a:pt x="57" y="310"/>
                  </a:lnTo>
                  <a:lnTo>
                    <a:pt x="48" y="309"/>
                  </a:lnTo>
                  <a:lnTo>
                    <a:pt x="40" y="309"/>
                  </a:lnTo>
                  <a:lnTo>
                    <a:pt x="31" y="309"/>
                  </a:lnTo>
                  <a:lnTo>
                    <a:pt x="22" y="308"/>
                  </a:lnTo>
                  <a:lnTo>
                    <a:pt x="12" y="308"/>
                  </a:lnTo>
                  <a:lnTo>
                    <a:pt x="8" y="301"/>
                  </a:lnTo>
                  <a:lnTo>
                    <a:pt x="5" y="296"/>
                  </a:lnTo>
                  <a:lnTo>
                    <a:pt x="4" y="292"/>
                  </a:lnTo>
                  <a:lnTo>
                    <a:pt x="2" y="285"/>
                  </a:lnTo>
                  <a:lnTo>
                    <a:pt x="8" y="285"/>
                  </a:lnTo>
                  <a:lnTo>
                    <a:pt x="14" y="284"/>
                  </a:lnTo>
                  <a:lnTo>
                    <a:pt x="18" y="284"/>
                  </a:lnTo>
                  <a:lnTo>
                    <a:pt x="24" y="284"/>
                  </a:lnTo>
                  <a:lnTo>
                    <a:pt x="30" y="283"/>
                  </a:lnTo>
                  <a:lnTo>
                    <a:pt x="34" y="283"/>
                  </a:lnTo>
                  <a:lnTo>
                    <a:pt x="40" y="283"/>
                  </a:lnTo>
                  <a:lnTo>
                    <a:pt x="46" y="283"/>
                  </a:lnTo>
                  <a:lnTo>
                    <a:pt x="47" y="281"/>
                  </a:lnTo>
                  <a:lnTo>
                    <a:pt x="47" y="280"/>
                  </a:lnTo>
                  <a:lnTo>
                    <a:pt x="47" y="279"/>
                  </a:lnTo>
                  <a:lnTo>
                    <a:pt x="48" y="279"/>
                  </a:lnTo>
                  <a:lnTo>
                    <a:pt x="45" y="278"/>
                  </a:lnTo>
                  <a:lnTo>
                    <a:pt x="41" y="277"/>
                  </a:lnTo>
                  <a:lnTo>
                    <a:pt x="38" y="277"/>
                  </a:lnTo>
                  <a:lnTo>
                    <a:pt x="34" y="276"/>
                  </a:lnTo>
                  <a:lnTo>
                    <a:pt x="29" y="275"/>
                  </a:lnTo>
                  <a:lnTo>
                    <a:pt x="22" y="275"/>
                  </a:lnTo>
                  <a:lnTo>
                    <a:pt x="12" y="273"/>
                  </a:lnTo>
                  <a:lnTo>
                    <a:pt x="0" y="272"/>
                  </a:lnTo>
                  <a:lnTo>
                    <a:pt x="0" y="267"/>
                  </a:lnTo>
                  <a:lnTo>
                    <a:pt x="0" y="262"/>
                  </a:lnTo>
                  <a:lnTo>
                    <a:pt x="1" y="260"/>
                  </a:lnTo>
                  <a:lnTo>
                    <a:pt x="3" y="255"/>
                  </a:lnTo>
                  <a:lnTo>
                    <a:pt x="29" y="254"/>
                  </a:lnTo>
                  <a:lnTo>
                    <a:pt x="48" y="253"/>
                  </a:lnTo>
                  <a:lnTo>
                    <a:pt x="62" y="253"/>
                  </a:lnTo>
                  <a:lnTo>
                    <a:pt x="72" y="252"/>
                  </a:lnTo>
                  <a:lnTo>
                    <a:pt x="80" y="250"/>
                  </a:lnTo>
                  <a:lnTo>
                    <a:pt x="85" y="250"/>
                  </a:lnTo>
                  <a:lnTo>
                    <a:pt x="91" y="249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6"/>
                  </a:lnTo>
                  <a:lnTo>
                    <a:pt x="95" y="243"/>
                  </a:lnTo>
                  <a:lnTo>
                    <a:pt x="95" y="242"/>
                  </a:lnTo>
                  <a:lnTo>
                    <a:pt x="85" y="242"/>
                  </a:lnTo>
                  <a:lnTo>
                    <a:pt x="75" y="243"/>
                  </a:lnTo>
                  <a:lnTo>
                    <a:pt x="65" y="243"/>
                  </a:lnTo>
                  <a:lnTo>
                    <a:pt x="55" y="243"/>
                  </a:lnTo>
                  <a:lnTo>
                    <a:pt x="46" y="243"/>
                  </a:lnTo>
                  <a:lnTo>
                    <a:pt x="35" y="243"/>
                  </a:lnTo>
                  <a:lnTo>
                    <a:pt x="26" y="245"/>
                  </a:lnTo>
                  <a:lnTo>
                    <a:pt x="16" y="245"/>
                  </a:lnTo>
                  <a:lnTo>
                    <a:pt x="18" y="233"/>
                  </a:lnTo>
                  <a:lnTo>
                    <a:pt x="23" y="225"/>
                  </a:lnTo>
                  <a:lnTo>
                    <a:pt x="29" y="219"/>
                  </a:lnTo>
                  <a:lnTo>
                    <a:pt x="35" y="216"/>
                  </a:lnTo>
                  <a:lnTo>
                    <a:pt x="43" y="215"/>
                  </a:lnTo>
                  <a:lnTo>
                    <a:pt x="53" y="214"/>
                  </a:lnTo>
                  <a:lnTo>
                    <a:pt x="64" y="214"/>
                  </a:lnTo>
                  <a:lnTo>
                    <a:pt x="76" y="212"/>
                  </a:lnTo>
                  <a:lnTo>
                    <a:pt x="76" y="210"/>
                  </a:lnTo>
                  <a:lnTo>
                    <a:pt x="77" y="209"/>
                  </a:lnTo>
                  <a:lnTo>
                    <a:pt x="77" y="207"/>
                  </a:lnTo>
                  <a:lnTo>
                    <a:pt x="77" y="205"/>
                  </a:lnTo>
                  <a:lnTo>
                    <a:pt x="69" y="205"/>
                  </a:lnTo>
                  <a:lnTo>
                    <a:pt x="61" y="205"/>
                  </a:lnTo>
                  <a:lnTo>
                    <a:pt x="52" y="205"/>
                  </a:lnTo>
                  <a:lnTo>
                    <a:pt x="43" y="205"/>
                  </a:lnTo>
                  <a:lnTo>
                    <a:pt x="48" y="186"/>
                  </a:lnTo>
                  <a:lnTo>
                    <a:pt x="57" y="177"/>
                  </a:lnTo>
                  <a:lnTo>
                    <a:pt x="69" y="173"/>
                  </a:lnTo>
                  <a:lnTo>
                    <a:pt x="77" y="166"/>
                  </a:lnTo>
                  <a:lnTo>
                    <a:pt x="71" y="163"/>
                  </a:lnTo>
                  <a:lnTo>
                    <a:pt x="68" y="161"/>
                  </a:lnTo>
                  <a:lnTo>
                    <a:pt x="65" y="161"/>
                  </a:lnTo>
                  <a:lnTo>
                    <a:pt x="62" y="159"/>
                  </a:lnTo>
                  <a:lnTo>
                    <a:pt x="63" y="150"/>
                  </a:lnTo>
                  <a:lnTo>
                    <a:pt x="63" y="146"/>
                  </a:lnTo>
                  <a:lnTo>
                    <a:pt x="64" y="141"/>
                  </a:lnTo>
                  <a:lnTo>
                    <a:pt x="67" y="136"/>
                  </a:lnTo>
                  <a:lnTo>
                    <a:pt x="75" y="135"/>
                  </a:lnTo>
                  <a:lnTo>
                    <a:pt x="82" y="135"/>
                  </a:lnTo>
                  <a:lnTo>
                    <a:pt x="90" y="135"/>
                  </a:lnTo>
                  <a:lnTo>
                    <a:pt x="98" y="134"/>
                  </a:lnTo>
                  <a:lnTo>
                    <a:pt x="98" y="133"/>
                  </a:lnTo>
                  <a:lnTo>
                    <a:pt x="99" y="132"/>
                  </a:lnTo>
                  <a:lnTo>
                    <a:pt x="100" y="131"/>
                  </a:lnTo>
                  <a:lnTo>
                    <a:pt x="91" y="127"/>
                  </a:lnTo>
                  <a:lnTo>
                    <a:pt x="84" y="125"/>
                  </a:lnTo>
                  <a:lnTo>
                    <a:pt x="76" y="124"/>
                  </a:lnTo>
                  <a:lnTo>
                    <a:pt x="68" y="123"/>
                  </a:lnTo>
                  <a:lnTo>
                    <a:pt x="71" y="104"/>
                  </a:lnTo>
                  <a:lnTo>
                    <a:pt x="73" y="93"/>
                  </a:lnTo>
                  <a:lnTo>
                    <a:pt x="75" y="83"/>
                  </a:lnTo>
                  <a:lnTo>
                    <a:pt x="75" y="68"/>
                  </a:lnTo>
                  <a:lnTo>
                    <a:pt x="85" y="57"/>
                  </a:lnTo>
                  <a:lnTo>
                    <a:pt x="95" y="45"/>
                  </a:lnTo>
                  <a:lnTo>
                    <a:pt x="107" y="36"/>
                  </a:lnTo>
                  <a:lnTo>
                    <a:pt x="120" y="28"/>
                  </a:lnTo>
                  <a:lnTo>
                    <a:pt x="132" y="21"/>
                  </a:lnTo>
                  <a:lnTo>
                    <a:pt x="146" y="15"/>
                  </a:lnTo>
                  <a:lnTo>
                    <a:pt x="160" y="11"/>
                  </a:lnTo>
                  <a:lnTo>
                    <a:pt x="175" y="6"/>
                  </a:lnTo>
                  <a:lnTo>
                    <a:pt x="190" y="4"/>
                  </a:lnTo>
                  <a:lnTo>
                    <a:pt x="205" y="2"/>
                  </a:lnTo>
                  <a:lnTo>
                    <a:pt x="221" y="0"/>
                  </a:lnTo>
                  <a:lnTo>
                    <a:pt x="236" y="0"/>
                  </a:lnTo>
                  <a:lnTo>
                    <a:pt x="252" y="0"/>
                  </a:lnTo>
                  <a:lnTo>
                    <a:pt x="267" y="3"/>
                  </a:lnTo>
                  <a:lnTo>
                    <a:pt x="282" y="4"/>
                  </a:lnTo>
                  <a:lnTo>
                    <a:pt x="297" y="7"/>
                  </a:lnTo>
                  <a:lnTo>
                    <a:pt x="303" y="10"/>
                  </a:lnTo>
                  <a:lnTo>
                    <a:pt x="309" y="12"/>
                  </a:lnTo>
                  <a:lnTo>
                    <a:pt x="314" y="15"/>
                  </a:lnTo>
                  <a:lnTo>
                    <a:pt x="320" y="18"/>
                  </a:lnTo>
                  <a:lnTo>
                    <a:pt x="326" y="20"/>
                  </a:lnTo>
                  <a:lnTo>
                    <a:pt x="332" y="22"/>
                  </a:lnTo>
                  <a:lnTo>
                    <a:pt x="337" y="26"/>
                  </a:lnTo>
                  <a:lnTo>
                    <a:pt x="343" y="28"/>
                  </a:lnTo>
                  <a:lnTo>
                    <a:pt x="341" y="30"/>
                  </a:lnTo>
                  <a:lnTo>
                    <a:pt x="338" y="33"/>
                  </a:lnTo>
                  <a:lnTo>
                    <a:pt x="337" y="35"/>
                  </a:lnTo>
                  <a:lnTo>
                    <a:pt x="335" y="37"/>
                  </a:lnTo>
                  <a:lnTo>
                    <a:pt x="338" y="40"/>
                  </a:lnTo>
                  <a:lnTo>
                    <a:pt x="343" y="41"/>
                  </a:lnTo>
                  <a:lnTo>
                    <a:pt x="349" y="42"/>
                  </a:lnTo>
                  <a:lnTo>
                    <a:pt x="355" y="42"/>
                  </a:lnTo>
                  <a:lnTo>
                    <a:pt x="360" y="42"/>
                  </a:lnTo>
                  <a:lnTo>
                    <a:pt x="366" y="43"/>
                  </a:lnTo>
                  <a:lnTo>
                    <a:pt x="372" y="47"/>
                  </a:lnTo>
                  <a:lnTo>
                    <a:pt x="378" y="51"/>
                  </a:lnTo>
                  <a:lnTo>
                    <a:pt x="372" y="56"/>
                  </a:lnTo>
                  <a:lnTo>
                    <a:pt x="364" y="58"/>
                  </a:lnTo>
                  <a:lnTo>
                    <a:pt x="356" y="60"/>
                  </a:lnTo>
                  <a:lnTo>
                    <a:pt x="347" y="61"/>
                  </a:lnTo>
                  <a:lnTo>
                    <a:pt x="336" y="63"/>
                  </a:lnTo>
                  <a:lnTo>
                    <a:pt x="327" y="64"/>
                  </a:lnTo>
                  <a:lnTo>
                    <a:pt x="319" y="65"/>
                  </a:lnTo>
                  <a:lnTo>
                    <a:pt x="311" y="67"/>
                  </a:lnTo>
                  <a:lnTo>
                    <a:pt x="322" y="67"/>
                  </a:lnTo>
                  <a:lnTo>
                    <a:pt x="335" y="66"/>
                  </a:lnTo>
                  <a:lnTo>
                    <a:pt x="349" y="65"/>
                  </a:lnTo>
                  <a:lnTo>
                    <a:pt x="364" y="64"/>
                  </a:lnTo>
                  <a:lnTo>
                    <a:pt x="378" y="65"/>
                  </a:lnTo>
                  <a:lnTo>
                    <a:pt x="390" y="68"/>
                  </a:lnTo>
                  <a:lnTo>
                    <a:pt x="402" y="75"/>
                  </a:lnTo>
                  <a:lnTo>
                    <a:pt x="411" y="85"/>
                  </a:lnTo>
                  <a:lnTo>
                    <a:pt x="409" y="86"/>
                  </a:lnTo>
                  <a:lnTo>
                    <a:pt x="403" y="88"/>
                  </a:lnTo>
                  <a:lnTo>
                    <a:pt x="397" y="90"/>
                  </a:lnTo>
                  <a:lnTo>
                    <a:pt x="389" y="93"/>
                  </a:lnTo>
                  <a:lnTo>
                    <a:pt x="381" y="95"/>
                  </a:lnTo>
                  <a:lnTo>
                    <a:pt x="374" y="97"/>
                  </a:lnTo>
                  <a:lnTo>
                    <a:pt x="368" y="99"/>
                  </a:lnTo>
                  <a:lnTo>
                    <a:pt x="365" y="101"/>
                  </a:lnTo>
                  <a:lnTo>
                    <a:pt x="367" y="102"/>
                  </a:lnTo>
                  <a:lnTo>
                    <a:pt x="370" y="102"/>
                  </a:lnTo>
                  <a:lnTo>
                    <a:pt x="374" y="103"/>
                  </a:lnTo>
                  <a:lnTo>
                    <a:pt x="379" y="103"/>
                  </a:lnTo>
                  <a:lnTo>
                    <a:pt x="385" y="104"/>
                  </a:lnTo>
                  <a:lnTo>
                    <a:pt x="390" y="104"/>
                  </a:lnTo>
                  <a:lnTo>
                    <a:pt x="395" y="105"/>
                  </a:lnTo>
                  <a:lnTo>
                    <a:pt x="401" y="105"/>
                  </a:lnTo>
                  <a:lnTo>
                    <a:pt x="390" y="113"/>
                  </a:lnTo>
                  <a:lnTo>
                    <a:pt x="376" y="120"/>
                  </a:lnTo>
                  <a:lnTo>
                    <a:pt x="363" y="126"/>
                  </a:lnTo>
                  <a:lnTo>
                    <a:pt x="347" y="129"/>
                  </a:lnTo>
                  <a:lnTo>
                    <a:pt x="330" y="132"/>
                  </a:lnTo>
                  <a:lnTo>
                    <a:pt x="314" y="134"/>
                  </a:lnTo>
                  <a:lnTo>
                    <a:pt x="299" y="136"/>
                  </a:lnTo>
                  <a:lnTo>
                    <a:pt x="287" y="139"/>
                  </a:lnTo>
                  <a:lnTo>
                    <a:pt x="285" y="140"/>
                  </a:lnTo>
                  <a:lnTo>
                    <a:pt x="285" y="141"/>
                  </a:lnTo>
                  <a:lnTo>
                    <a:pt x="284" y="142"/>
                  </a:lnTo>
                  <a:lnTo>
                    <a:pt x="300" y="141"/>
                  </a:lnTo>
                  <a:lnTo>
                    <a:pt x="313" y="140"/>
                  </a:lnTo>
                  <a:lnTo>
                    <a:pt x="322" y="140"/>
                  </a:lnTo>
                  <a:lnTo>
                    <a:pt x="330" y="139"/>
                  </a:lnTo>
                  <a:lnTo>
                    <a:pt x="337" y="139"/>
                  </a:lnTo>
                  <a:lnTo>
                    <a:pt x="344" y="139"/>
                  </a:lnTo>
                  <a:lnTo>
                    <a:pt x="352" y="140"/>
                  </a:lnTo>
                  <a:lnTo>
                    <a:pt x="362" y="140"/>
                  </a:lnTo>
                  <a:lnTo>
                    <a:pt x="347" y="150"/>
                  </a:lnTo>
                  <a:lnTo>
                    <a:pt x="332" y="158"/>
                  </a:lnTo>
                  <a:lnTo>
                    <a:pt x="315" y="166"/>
                  </a:lnTo>
                  <a:lnTo>
                    <a:pt x="300" y="174"/>
                  </a:lnTo>
                  <a:lnTo>
                    <a:pt x="285" y="182"/>
                  </a:lnTo>
                  <a:lnTo>
                    <a:pt x="270" y="190"/>
                  </a:lnTo>
                  <a:lnTo>
                    <a:pt x="257" y="200"/>
                  </a:lnTo>
                  <a:lnTo>
                    <a:pt x="242" y="209"/>
                  </a:lnTo>
                  <a:lnTo>
                    <a:pt x="234" y="217"/>
                  </a:lnTo>
                  <a:lnTo>
                    <a:pt x="223" y="226"/>
                  </a:lnTo>
                  <a:lnTo>
                    <a:pt x="213" y="237"/>
                  </a:lnTo>
                  <a:lnTo>
                    <a:pt x="201" y="248"/>
                  </a:lnTo>
                  <a:lnTo>
                    <a:pt x="189" y="260"/>
                  </a:lnTo>
                  <a:lnTo>
                    <a:pt x="176" y="272"/>
                  </a:lnTo>
                  <a:lnTo>
                    <a:pt x="163" y="284"/>
                  </a:lnTo>
                  <a:lnTo>
                    <a:pt x="149" y="296"/>
                  </a:lnTo>
                  <a:lnTo>
                    <a:pt x="136" y="308"/>
                  </a:lnTo>
                  <a:lnTo>
                    <a:pt x="122" y="318"/>
                  </a:lnTo>
                  <a:lnTo>
                    <a:pt x="108" y="329"/>
                  </a:lnTo>
                  <a:lnTo>
                    <a:pt x="94" y="337"/>
                  </a:lnTo>
                  <a:lnTo>
                    <a:pt x="80" y="344"/>
                  </a:lnTo>
                  <a:lnTo>
                    <a:pt x="68" y="349"/>
                  </a:lnTo>
                  <a:lnTo>
                    <a:pt x="55" y="353"/>
                  </a:lnTo>
                  <a:lnTo>
                    <a:pt x="43" y="354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88" name="Freeform 29">
              <a:extLst>
                <a:ext uri="{FF2B5EF4-FFF2-40B4-BE49-F238E27FC236}">
                  <a16:creationId xmlns:a16="http://schemas.microsoft.com/office/drawing/2014/main" id="{1C914CC5-E55F-35D9-EEAE-DDFA4CDC5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929"/>
              <a:ext cx="26" cy="55"/>
            </a:xfrm>
            <a:custGeom>
              <a:avLst/>
              <a:gdLst>
                <a:gd name="T0" fmla="*/ 12 w 51"/>
                <a:gd name="T1" fmla="*/ 112 h 112"/>
                <a:gd name="T2" fmla="*/ 10 w 51"/>
                <a:gd name="T3" fmla="*/ 111 h 112"/>
                <a:gd name="T4" fmla="*/ 8 w 51"/>
                <a:gd name="T5" fmla="*/ 109 h 112"/>
                <a:gd name="T6" fmla="*/ 6 w 51"/>
                <a:gd name="T7" fmla="*/ 108 h 112"/>
                <a:gd name="T8" fmla="*/ 4 w 51"/>
                <a:gd name="T9" fmla="*/ 107 h 112"/>
                <a:gd name="T10" fmla="*/ 3 w 51"/>
                <a:gd name="T11" fmla="*/ 94 h 112"/>
                <a:gd name="T12" fmla="*/ 2 w 51"/>
                <a:gd name="T13" fmla="*/ 77 h 112"/>
                <a:gd name="T14" fmla="*/ 0 w 51"/>
                <a:gd name="T15" fmla="*/ 56 h 112"/>
                <a:gd name="T16" fmla="*/ 2 w 51"/>
                <a:gd name="T17" fmla="*/ 36 h 112"/>
                <a:gd name="T18" fmla="*/ 6 w 51"/>
                <a:gd name="T19" fmla="*/ 17 h 112"/>
                <a:gd name="T20" fmla="*/ 14 w 51"/>
                <a:gd name="T21" fmla="*/ 5 h 112"/>
                <a:gd name="T22" fmla="*/ 28 w 51"/>
                <a:gd name="T23" fmla="*/ 0 h 112"/>
                <a:gd name="T24" fmla="*/ 49 w 51"/>
                <a:gd name="T25" fmla="*/ 6 h 112"/>
                <a:gd name="T26" fmla="*/ 50 w 51"/>
                <a:gd name="T27" fmla="*/ 28 h 112"/>
                <a:gd name="T28" fmla="*/ 51 w 51"/>
                <a:gd name="T29" fmla="*/ 59 h 112"/>
                <a:gd name="T30" fmla="*/ 49 w 51"/>
                <a:gd name="T31" fmla="*/ 90 h 112"/>
                <a:gd name="T32" fmla="*/ 41 w 51"/>
                <a:gd name="T33" fmla="*/ 111 h 112"/>
                <a:gd name="T34" fmla="*/ 33 w 51"/>
                <a:gd name="T35" fmla="*/ 111 h 112"/>
                <a:gd name="T36" fmla="*/ 26 w 51"/>
                <a:gd name="T37" fmla="*/ 111 h 112"/>
                <a:gd name="T38" fmla="*/ 19 w 51"/>
                <a:gd name="T39" fmla="*/ 111 h 112"/>
                <a:gd name="T40" fmla="*/ 12 w 51"/>
                <a:gd name="T41" fmla="*/ 112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112"/>
                <a:gd name="T65" fmla="*/ 51 w 51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112">
                  <a:moveTo>
                    <a:pt x="12" y="112"/>
                  </a:moveTo>
                  <a:lnTo>
                    <a:pt x="10" y="111"/>
                  </a:lnTo>
                  <a:lnTo>
                    <a:pt x="8" y="109"/>
                  </a:lnTo>
                  <a:lnTo>
                    <a:pt x="6" y="108"/>
                  </a:lnTo>
                  <a:lnTo>
                    <a:pt x="4" y="107"/>
                  </a:lnTo>
                  <a:lnTo>
                    <a:pt x="3" y="94"/>
                  </a:lnTo>
                  <a:lnTo>
                    <a:pt x="2" y="77"/>
                  </a:lnTo>
                  <a:lnTo>
                    <a:pt x="0" y="56"/>
                  </a:lnTo>
                  <a:lnTo>
                    <a:pt x="2" y="36"/>
                  </a:lnTo>
                  <a:lnTo>
                    <a:pt x="6" y="17"/>
                  </a:lnTo>
                  <a:lnTo>
                    <a:pt x="14" y="5"/>
                  </a:lnTo>
                  <a:lnTo>
                    <a:pt x="28" y="0"/>
                  </a:lnTo>
                  <a:lnTo>
                    <a:pt x="49" y="6"/>
                  </a:lnTo>
                  <a:lnTo>
                    <a:pt x="50" y="28"/>
                  </a:lnTo>
                  <a:lnTo>
                    <a:pt x="51" y="59"/>
                  </a:lnTo>
                  <a:lnTo>
                    <a:pt x="49" y="90"/>
                  </a:lnTo>
                  <a:lnTo>
                    <a:pt x="41" y="111"/>
                  </a:lnTo>
                  <a:lnTo>
                    <a:pt x="33" y="111"/>
                  </a:lnTo>
                  <a:lnTo>
                    <a:pt x="26" y="111"/>
                  </a:lnTo>
                  <a:lnTo>
                    <a:pt x="19" y="111"/>
                  </a:lnTo>
                  <a:lnTo>
                    <a:pt x="12" y="112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89" name="Freeform 30">
              <a:extLst>
                <a:ext uri="{FF2B5EF4-FFF2-40B4-BE49-F238E27FC236}">
                  <a16:creationId xmlns:a16="http://schemas.microsoft.com/office/drawing/2014/main" id="{248AE1AA-7F5B-BCBC-CA3D-3A5B086E5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2941"/>
              <a:ext cx="26" cy="32"/>
            </a:xfrm>
            <a:custGeom>
              <a:avLst/>
              <a:gdLst>
                <a:gd name="T0" fmla="*/ 33 w 52"/>
                <a:gd name="T1" fmla="*/ 66 h 66"/>
                <a:gd name="T2" fmla="*/ 18 w 52"/>
                <a:gd name="T3" fmla="*/ 61 h 66"/>
                <a:gd name="T4" fmla="*/ 9 w 52"/>
                <a:gd name="T5" fmla="*/ 58 h 66"/>
                <a:gd name="T6" fmla="*/ 4 w 52"/>
                <a:gd name="T7" fmla="*/ 56 h 66"/>
                <a:gd name="T8" fmla="*/ 0 w 52"/>
                <a:gd name="T9" fmla="*/ 53 h 66"/>
                <a:gd name="T10" fmla="*/ 2 w 52"/>
                <a:gd name="T11" fmla="*/ 41 h 66"/>
                <a:gd name="T12" fmla="*/ 4 w 52"/>
                <a:gd name="T13" fmla="*/ 30 h 66"/>
                <a:gd name="T14" fmla="*/ 7 w 52"/>
                <a:gd name="T15" fmla="*/ 20 h 66"/>
                <a:gd name="T16" fmla="*/ 13 w 52"/>
                <a:gd name="T17" fmla="*/ 12 h 66"/>
                <a:gd name="T18" fmla="*/ 21 w 52"/>
                <a:gd name="T19" fmla="*/ 6 h 66"/>
                <a:gd name="T20" fmla="*/ 29 w 52"/>
                <a:gd name="T21" fmla="*/ 1 h 66"/>
                <a:gd name="T22" fmla="*/ 40 w 52"/>
                <a:gd name="T23" fmla="*/ 0 h 66"/>
                <a:gd name="T24" fmla="*/ 52 w 52"/>
                <a:gd name="T25" fmla="*/ 3 h 66"/>
                <a:gd name="T26" fmla="*/ 51 w 52"/>
                <a:gd name="T27" fmla="*/ 19 h 66"/>
                <a:gd name="T28" fmla="*/ 48 w 52"/>
                <a:gd name="T29" fmla="*/ 34 h 66"/>
                <a:gd name="T30" fmla="*/ 44 w 52"/>
                <a:gd name="T31" fmla="*/ 50 h 66"/>
                <a:gd name="T32" fmla="*/ 40 w 52"/>
                <a:gd name="T33" fmla="*/ 65 h 66"/>
                <a:gd name="T34" fmla="*/ 38 w 52"/>
                <a:gd name="T35" fmla="*/ 65 h 66"/>
                <a:gd name="T36" fmla="*/ 36 w 52"/>
                <a:gd name="T37" fmla="*/ 65 h 66"/>
                <a:gd name="T38" fmla="*/ 35 w 52"/>
                <a:gd name="T39" fmla="*/ 65 h 66"/>
                <a:gd name="T40" fmla="*/ 33 w 52"/>
                <a:gd name="T41" fmla="*/ 66 h 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66"/>
                <a:gd name="T65" fmla="*/ 52 w 52"/>
                <a:gd name="T66" fmla="*/ 66 h 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66">
                  <a:moveTo>
                    <a:pt x="33" y="66"/>
                  </a:moveTo>
                  <a:lnTo>
                    <a:pt x="18" y="61"/>
                  </a:lnTo>
                  <a:lnTo>
                    <a:pt x="9" y="58"/>
                  </a:lnTo>
                  <a:lnTo>
                    <a:pt x="4" y="56"/>
                  </a:lnTo>
                  <a:lnTo>
                    <a:pt x="0" y="53"/>
                  </a:lnTo>
                  <a:lnTo>
                    <a:pt x="2" y="41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3" y="12"/>
                  </a:lnTo>
                  <a:lnTo>
                    <a:pt x="21" y="6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52" y="3"/>
                  </a:lnTo>
                  <a:lnTo>
                    <a:pt x="51" y="19"/>
                  </a:lnTo>
                  <a:lnTo>
                    <a:pt x="48" y="34"/>
                  </a:lnTo>
                  <a:lnTo>
                    <a:pt x="44" y="50"/>
                  </a:lnTo>
                  <a:lnTo>
                    <a:pt x="40" y="65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5" y="65"/>
                  </a:lnTo>
                  <a:lnTo>
                    <a:pt x="33" y="66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90" name="Freeform 31">
              <a:extLst>
                <a:ext uri="{FF2B5EF4-FFF2-40B4-BE49-F238E27FC236}">
                  <a16:creationId xmlns:a16="http://schemas.microsoft.com/office/drawing/2014/main" id="{F5242E78-57CE-D5A5-B3F5-2186C42E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" y="2883"/>
              <a:ext cx="202" cy="84"/>
            </a:xfrm>
            <a:custGeom>
              <a:avLst/>
              <a:gdLst>
                <a:gd name="T0" fmla="*/ 347 w 405"/>
                <a:gd name="T1" fmla="*/ 146 h 168"/>
                <a:gd name="T2" fmla="*/ 306 w 405"/>
                <a:gd name="T3" fmla="*/ 112 h 168"/>
                <a:gd name="T4" fmla="*/ 264 w 405"/>
                <a:gd name="T5" fmla="*/ 89 h 168"/>
                <a:gd name="T6" fmla="*/ 221 w 405"/>
                <a:gd name="T7" fmla="*/ 77 h 168"/>
                <a:gd name="T8" fmla="*/ 178 w 405"/>
                <a:gd name="T9" fmla="*/ 74 h 168"/>
                <a:gd name="T10" fmla="*/ 134 w 405"/>
                <a:gd name="T11" fmla="*/ 81 h 168"/>
                <a:gd name="T12" fmla="*/ 88 w 405"/>
                <a:gd name="T13" fmla="*/ 96 h 168"/>
                <a:gd name="T14" fmla="*/ 42 w 405"/>
                <a:gd name="T15" fmla="*/ 119 h 168"/>
                <a:gd name="T16" fmla="*/ 13 w 405"/>
                <a:gd name="T17" fmla="*/ 118 h 168"/>
                <a:gd name="T18" fmla="*/ 2 w 405"/>
                <a:gd name="T19" fmla="*/ 92 h 168"/>
                <a:gd name="T20" fmla="*/ 15 w 405"/>
                <a:gd name="T21" fmla="*/ 68 h 168"/>
                <a:gd name="T22" fmla="*/ 47 w 405"/>
                <a:gd name="T23" fmla="*/ 43 h 168"/>
                <a:gd name="T24" fmla="*/ 82 w 405"/>
                <a:gd name="T25" fmla="*/ 23 h 168"/>
                <a:gd name="T26" fmla="*/ 118 w 405"/>
                <a:gd name="T27" fmla="*/ 9 h 168"/>
                <a:gd name="T28" fmla="*/ 156 w 405"/>
                <a:gd name="T29" fmla="*/ 2 h 168"/>
                <a:gd name="T30" fmla="*/ 195 w 405"/>
                <a:gd name="T31" fmla="*/ 0 h 168"/>
                <a:gd name="T32" fmla="*/ 235 w 405"/>
                <a:gd name="T33" fmla="*/ 6 h 168"/>
                <a:gd name="T34" fmla="*/ 276 w 405"/>
                <a:gd name="T35" fmla="*/ 17 h 168"/>
                <a:gd name="T36" fmla="*/ 292 w 405"/>
                <a:gd name="T37" fmla="*/ 29 h 168"/>
                <a:gd name="T38" fmla="*/ 276 w 405"/>
                <a:gd name="T39" fmla="*/ 33 h 168"/>
                <a:gd name="T40" fmla="*/ 274 w 405"/>
                <a:gd name="T41" fmla="*/ 38 h 168"/>
                <a:gd name="T42" fmla="*/ 288 w 405"/>
                <a:gd name="T43" fmla="*/ 38 h 168"/>
                <a:gd name="T44" fmla="*/ 304 w 405"/>
                <a:gd name="T45" fmla="*/ 38 h 168"/>
                <a:gd name="T46" fmla="*/ 320 w 405"/>
                <a:gd name="T47" fmla="*/ 42 h 168"/>
                <a:gd name="T48" fmla="*/ 327 w 405"/>
                <a:gd name="T49" fmla="*/ 47 h 168"/>
                <a:gd name="T50" fmla="*/ 324 w 405"/>
                <a:gd name="T51" fmla="*/ 51 h 168"/>
                <a:gd name="T52" fmla="*/ 324 w 405"/>
                <a:gd name="T53" fmla="*/ 54 h 168"/>
                <a:gd name="T54" fmla="*/ 333 w 405"/>
                <a:gd name="T55" fmla="*/ 59 h 168"/>
                <a:gd name="T56" fmla="*/ 347 w 405"/>
                <a:gd name="T57" fmla="*/ 65 h 168"/>
                <a:gd name="T58" fmla="*/ 362 w 405"/>
                <a:gd name="T59" fmla="*/ 73 h 168"/>
                <a:gd name="T60" fmla="*/ 362 w 405"/>
                <a:gd name="T61" fmla="*/ 81 h 168"/>
                <a:gd name="T62" fmla="*/ 350 w 405"/>
                <a:gd name="T63" fmla="*/ 84 h 168"/>
                <a:gd name="T64" fmla="*/ 339 w 405"/>
                <a:gd name="T65" fmla="*/ 85 h 168"/>
                <a:gd name="T66" fmla="*/ 330 w 405"/>
                <a:gd name="T67" fmla="*/ 88 h 168"/>
                <a:gd name="T68" fmla="*/ 325 w 405"/>
                <a:gd name="T69" fmla="*/ 91 h 168"/>
                <a:gd name="T70" fmla="*/ 326 w 405"/>
                <a:gd name="T71" fmla="*/ 92 h 168"/>
                <a:gd name="T72" fmla="*/ 333 w 405"/>
                <a:gd name="T73" fmla="*/ 93 h 168"/>
                <a:gd name="T74" fmla="*/ 348 w 405"/>
                <a:gd name="T75" fmla="*/ 95 h 168"/>
                <a:gd name="T76" fmla="*/ 363 w 405"/>
                <a:gd name="T77" fmla="*/ 95 h 168"/>
                <a:gd name="T78" fmla="*/ 377 w 405"/>
                <a:gd name="T79" fmla="*/ 96 h 168"/>
                <a:gd name="T80" fmla="*/ 386 w 405"/>
                <a:gd name="T81" fmla="*/ 98 h 168"/>
                <a:gd name="T82" fmla="*/ 390 w 405"/>
                <a:gd name="T83" fmla="*/ 105 h 168"/>
                <a:gd name="T84" fmla="*/ 387 w 405"/>
                <a:gd name="T85" fmla="*/ 112 h 168"/>
                <a:gd name="T86" fmla="*/ 378 w 405"/>
                <a:gd name="T87" fmla="*/ 116 h 168"/>
                <a:gd name="T88" fmla="*/ 368 w 405"/>
                <a:gd name="T89" fmla="*/ 118 h 168"/>
                <a:gd name="T90" fmla="*/ 360 w 405"/>
                <a:gd name="T91" fmla="*/ 120 h 168"/>
                <a:gd name="T92" fmla="*/ 359 w 405"/>
                <a:gd name="T93" fmla="*/ 123 h 168"/>
                <a:gd name="T94" fmla="*/ 359 w 405"/>
                <a:gd name="T95" fmla="*/ 126 h 168"/>
                <a:gd name="T96" fmla="*/ 368 w 405"/>
                <a:gd name="T97" fmla="*/ 127 h 168"/>
                <a:gd name="T98" fmla="*/ 379 w 405"/>
                <a:gd name="T99" fmla="*/ 127 h 168"/>
                <a:gd name="T100" fmla="*/ 387 w 405"/>
                <a:gd name="T101" fmla="*/ 126 h 168"/>
                <a:gd name="T102" fmla="*/ 397 w 405"/>
                <a:gd name="T103" fmla="*/ 124 h 168"/>
                <a:gd name="T104" fmla="*/ 403 w 405"/>
                <a:gd name="T105" fmla="*/ 127 h 168"/>
                <a:gd name="T106" fmla="*/ 403 w 405"/>
                <a:gd name="T107" fmla="*/ 134 h 168"/>
                <a:gd name="T108" fmla="*/ 398 w 405"/>
                <a:gd name="T109" fmla="*/ 141 h 168"/>
                <a:gd name="T110" fmla="*/ 385 w 405"/>
                <a:gd name="T111" fmla="*/ 147 h 168"/>
                <a:gd name="T112" fmla="*/ 378 w 405"/>
                <a:gd name="T113" fmla="*/ 154 h 168"/>
                <a:gd name="T114" fmla="*/ 373 w 405"/>
                <a:gd name="T115" fmla="*/ 167 h 1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5"/>
                <a:gd name="T175" fmla="*/ 0 h 168"/>
                <a:gd name="T176" fmla="*/ 405 w 405"/>
                <a:gd name="T177" fmla="*/ 168 h 1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5" h="168">
                  <a:moveTo>
                    <a:pt x="368" y="168"/>
                  </a:moveTo>
                  <a:lnTo>
                    <a:pt x="347" y="146"/>
                  </a:lnTo>
                  <a:lnTo>
                    <a:pt x="326" y="128"/>
                  </a:lnTo>
                  <a:lnTo>
                    <a:pt x="306" y="112"/>
                  </a:lnTo>
                  <a:lnTo>
                    <a:pt x="285" y="99"/>
                  </a:lnTo>
                  <a:lnTo>
                    <a:pt x="264" y="89"/>
                  </a:lnTo>
                  <a:lnTo>
                    <a:pt x="242" y="82"/>
                  </a:lnTo>
                  <a:lnTo>
                    <a:pt x="221" y="77"/>
                  </a:lnTo>
                  <a:lnTo>
                    <a:pt x="200" y="74"/>
                  </a:lnTo>
                  <a:lnTo>
                    <a:pt x="178" y="74"/>
                  </a:lnTo>
                  <a:lnTo>
                    <a:pt x="156" y="76"/>
                  </a:lnTo>
                  <a:lnTo>
                    <a:pt x="134" y="81"/>
                  </a:lnTo>
                  <a:lnTo>
                    <a:pt x="111" y="88"/>
                  </a:lnTo>
                  <a:lnTo>
                    <a:pt x="88" y="96"/>
                  </a:lnTo>
                  <a:lnTo>
                    <a:pt x="65" y="106"/>
                  </a:lnTo>
                  <a:lnTo>
                    <a:pt x="42" y="119"/>
                  </a:lnTo>
                  <a:lnTo>
                    <a:pt x="17" y="133"/>
                  </a:lnTo>
                  <a:lnTo>
                    <a:pt x="13" y="118"/>
                  </a:lnTo>
                  <a:lnTo>
                    <a:pt x="7" y="104"/>
                  </a:lnTo>
                  <a:lnTo>
                    <a:pt x="2" y="92"/>
                  </a:lnTo>
                  <a:lnTo>
                    <a:pt x="0" y="82"/>
                  </a:lnTo>
                  <a:lnTo>
                    <a:pt x="15" y="68"/>
                  </a:lnTo>
                  <a:lnTo>
                    <a:pt x="31" y="54"/>
                  </a:lnTo>
                  <a:lnTo>
                    <a:pt x="47" y="43"/>
                  </a:lnTo>
                  <a:lnTo>
                    <a:pt x="64" y="32"/>
                  </a:lnTo>
                  <a:lnTo>
                    <a:pt x="82" y="23"/>
                  </a:lnTo>
                  <a:lnTo>
                    <a:pt x="99" y="16"/>
                  </a:lnTo>
                  <a:lnTo>
                    <a:pt x="118" y="9"/>
                  </a:lnTo>
                  <a:lnTo>
                    <a:pt x="136" y="5"/>
                  </a:lnTo>
                  <a:lnTo>
                    <a:pt x="156" y="2"/>
                  </a:lnTo>
                  <a:lnTo>
                    <a:pt x="175" y="0"/>
                  </a:lnTo>
                  <a:lnTo>
                    <a:pt x="195" y="0"/>
                  </a:lnTo>
                  <a:lnTo>
                    <a:pt x="214" y="2"/>
                  </a:lnTo>
                  <a:lnTo>
                    <a:pt x="235" y="6"/>
                  </a:lnTo>
                  <a:lnTo>
                    <a:pt x="255" y="10"/>
                  </a:lnTo>
                  <a:lnTo>
                    <a:pt x="276" y="17"/>
                  </a:lnTo>
                  <a:lnTo>
                    <a:pt x="296" y="27"/>
                  </a:lnTo>
                  <a:lnTo>
                    <a:pt x="292" y="29"/>
                  </a:lnTo>
                  <a:lnTo>
                    <a:pt x="285" y="31"/>
                  </a:lnTo>
                  <a:lnTo>
                    <a:pt x="276" y="33"/>
                  </a:lnTo>
                  <a:lnTo>
                    <a:pt x="267" y="36"/>
                  </a:lnTo>
                  <a:lnTo>
                    <a:pt x="274" y="38"/>
                  </a:lnTo>
                  <a:lnTo>
                    <a:pt x="281" y="38"/>
                  </a:lnTo>
                  <a:lnTo>
                    <a:pt x="288" y="38"/>
                  </a:lnTo>
                  <a:lnTo>
                    <a:pt x="296" y="37"/>
                  </a:lnTo>
                  <a:lnTo>
                    <a:pt x="304" y="38"/>
                  </a:lnTo>
                  <a:lnTo>
                    <a:pt x="312" y="39"/>
                  </a:lnTo>
                  <a:lnTo>
                    <a:pt x="320" y="42"/>
                  </a:lnTo>
                  <a:lnTo>
                    <a:pt x="329" y="46"/>
                  </a:lnTo>
                  <a:lnTo>
                    <a:pt x="327" y="47"/>
                  </a:lnTo>
                  <a:lnTo>
                    <a:pt x="325" y="50"/>
                  </a:lnTo>
                  <a:lnTo>
                    <a:pt x="324" y="51"/>
                  </a:lnTo>
                  <a:lnTo>
                    <a:pt x="322" y="53"/>
                  </a:lnTo>
                  <a:lnTo>
                    <a:pt x="324" y="54"/>
                  </a:lnTo>
                  <a:lnTo>
                    <a:pt x="327" y="57"/>
                  </a:lnTo>
                  <a:lnTo>
                    <a:pt x="333" y="59"/>
                  </a:lnTo>
                  <a:lnTo>
                    <a:pt x="340" y="61"/>
                  </a:lnTo>
                  <a:lnTo>
                    <a:pt x="347" y="65"/>
                  </a:lnTo>
                  <a:lnTo>
                    <a:pt x="355" y="68"/>
                  </a:lnTo>
                  <a:lnTo>
                    <a:pt x="362" y="73"/>
                  </a:lnTo>
                  <a:lnTo>
                    <a:pt x="368" y="78"/>
                  </a:lnTo>
                  <a:lnTo>
                    <a:pt x="362" y="81"/>
                  </a:lnTo>
                  <a:lnTo>
                    <a:pt x="356" y="83"/>
                  </a:lnTo>
                  <a:lnTo>
                    <a:pt x="350" y="84"/>
                  </a:lnTo>
                  <a:lnTo>
                    <a:pt x="345" y="84"/>
                  </a:lnTo>
                  <a:lnTo>
                    <a:pt x="339" y="85"/>
                  </a:lnTo>
                  <a:lnTo>
                    <a:pt x="334" y="86"/>
                  </a:lnTo>
                  <a:lnTo>
                    <a:pt x="330" y="88"/>
                  </a:lnTo>
                  <a:lnTo>
                    <a:pt x="325" y="90"/>
                  </a:lnTo>
                  <a:lnTo>
                    <a:pt x="325" y="91"/>
                  </a:lnTo>
                  <a:lnTo>
                    <a:pt x="326" y="91"/>
                  </a:lnTo>
                  <a:lnTo>
                    <a:pt x="326" y="92"/>
                  </a:lnTo>
                  <a:lnTo>
                    <a:pt x="326" y="93"/>
                  </a:lnTo>
                  <a:lnTo>
                    <a:pt x="333" y="93"/>
                  </a:lnTo>
                  <a:lnTo>
                    <a:pt x="341" y="95"/>
                  </a:lnTo>
                  <a:lnTo>
                    <a:pt x="348" y="95"/>
                  </a:lnTo>
                  <a:lnTo>
                    <a:pt x="355" y="95"/>
                  </a:lnTo>
                  <a:lnTo>
                    <a:pt x="363" y="95"/>
                  </a:lnTo>
                  <a:lnTo>
                    <a:pt x="370" y="95"/>
                  </a:lnTo>
                  <a:lnTo>
                    <a:pt x="377" y="96"/>
                  </a:lnTo>
                  <a:lnTo>
                    <a:pt x="384" y="96"/>
                  </a:lnTo>
                  <a:lnTo>
                    <a:pt x="386" y="98"/>
                  </a:lnTo>
                  <a:lnTo>
                    <a:pt x="388" y="101"/>
                  </a:lnTo>
                  <a:lnTo>
                    <a:pt x="390" y="105"/>
                  </a:lnTo>
                  <a:lnTo>
                    <a:pt x="392" y="107"/>
                  </a:lnTo>
                  <a:lnTo>
                    <a:pt x="387" y="112"/>
                  </a:lnTo>
                  <a:lnTo>
                    <a:pt x="383" y="115"/>
                  </a:lnTo>
                  <a:lnTo>
                    <a:pt x="378" y="116"/>
                  </a:lnTo>
                  <a:lnTo>
                    <a:pt x="373" y="118"/>
                  </a:lnTo>
                  <a:lnTo>
                    <a:pt x="368" y="118"/>
                  </a:lnTo>
                  <a:lnTo>
                    <a:pt x="364" y="119"/>
                  </a:lnTo>
                  <a:lnTo>
                    <a:pt x="360" y="120"/>
                  </a:lnTo>
                  <a:lnTo>
                    <a:pt x="357" y="123"/>
                  </a:lnTo>
                  <a:lnTo>
                    <a:pt x="359" y="123"/>
                  </a:lnTo>
                  <a:lnTo>
                    <a:pt x="359" y="124"/>
                  </a:lnTo>
                  <a:lnTo>
                    <a:pt x="359" y="126"/>
                  </a:lnTo>
                  <a:lnTo>
                    <a:pt x="360" y="127"/>
                  </a:lnTo>
                  <a:lnTo>
                    <a:pt x="368" y="127"/>
                  </a:lnTo>
                  <a:lnTo>
                    <a:pt x="373" y="127"/>
                  </a:lnTo>
                  <a:lnTo>
                    <a:pt x="379" y="127"/>
                  </a:lnTo>
                  <a:lnTo>
                    <a:pt x="384" y="127"/>
                  </a:lnTo>
                  <a:lnTo>
                    <a:pt x="387" y="126"/>
                  </a:lnTo>
                  <a:lnTo>
                    <a:pt x="392" y="126"/>
                  </a:lnTo>
                  <a:lnTo>
                    <a:pt x="397" y="124"/>
                  </a:lnTo>
                  <a:lnTo>
                    <a:pt x="403" y="123"/>
                  </a:lnTo>
                  <a:lnTo>
                    <a:pt x="403" y="127"/>
                  </a:lnTo>
                  <a:lnTo>
                    <a:pt x="403" y="130"/>
                  </a:lnTo>
                  <a:lnTo>
                    <a:pt x="403" y="134"/>
                  </a:lnTo>
                  <a:lnTo>
                    <a:pt x="405" y="138"/>
                  </a:lnTo>
                  <a:lnTo>
                    <a:pt x="398" y="141"/>
                  </a:lnTo>
                  <a:lnTo>
                    <a:pt x="392" y="144"/>
                  </a:lnTo>
                  <a:lnTo>
                    <a:pt x="385" y="147"/>
                  </a:lnTo>
                  <a:lnTo>
                    <a:pt x="379" y="150"/>
                  </a:lnTo>
                  <a:lnTo>
                    <a:pt x="378" y="154"/>
                  </a:lnTo>
                  <a:lnTo>
                    <a:pt x="377" y="161"/>
                  </a:lnTo>
                  <a:lnTo>
                    <a:pt x="373" y="167"/>
                  </a:lnTo>
                  <a:lnTo>
                    <a:pt x="368" y="168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91" name="Freeform 32">
              <a:extLst>
                <a:ext uri="{FF2B5EF4-FFF2-40B4-BE49-F238E27FC236}">
                  <a16:creationId xmlns:a16="http://schemas.microsoft.com/office/drawing/2014/main" id="{668819D0-3026-B60F-7C95-161F1D4AB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2865"/>
              <a:ext cx="25" cy="60"/>
            </a:xfrm>
            <a:custGeom>
              <a:avLst/>
              <a:gdLst>
                <a:gd name="T0" fmla="*/ 2 w 50"/>
                <a:gd name="T1" fmla="*/ 120 h 120"/>
                <a:gd name="T2" fmla="*/ 1 w 50"/>
                <a:gd name="T3" fmla="*/ 91 h 120"/>
                <a:gd name="T4" fmla="*/ 0 w 50"/>
                <a:gd name="T5" fmla="*/ 57 h 120"/>
                <a:gd name="T6" fmla="*/ 3 w 50"/>
                <a:gd name="T7" fmla="*/ 25 h 120"/>
                <a:gd name="T8" fmla="*/ 12 w 50"/>
                <a:gd name="T9" fmla="*/ 3 h 120"/>
                <a:gd name="T10" fmla="*/ 17 w 50"/>
                <a:gd name="T11" fmla="*/ 3 h 120"/>
                <a:gd name="T12" fmla="*/ 20 w 50"/>
                <a:gd name="T13" fmla="*/ 2 h 120"/>
                <a:gd name="T14" fmla="*/ 25 w 50"/>
                <a:gd name="T15" fmla="*/ 0 h 120"/>
                <a:gd name="T16" fmla="*/ 31 w 50"/>
                <a:gd name="T17" fmla="*/ 0 h 120"/>
                <a:gd name="T18" fmla="*/ 35 w 50"/>
                <a:gd name="T19" fmla="*/ 0 h 120"/>
                <a:gd name="T20" fmla="*/ 40 w 50"/>
                <a:gd name="T21" fmla="*/ 0 h 120"/>
                <a:gd name="T22" fmla="*/ 46 w 50"/>
                <a:gd name="T23" fmla="*/ 2 h 120"/>
                <a:gd name="T24" fmla="*/ 50 w 50"/>
                <a:gd name="T25" fmla="*/ 4 h 120"/>
                <a:gd name="T26" fmla="*/ 49 w 50"/>
                <a:gd name="T27" fmla="*/ 31 h 120"/>
                <a:gd name="T28" fmla="*/ 48 w 50"/>
                <a:gd name="T29" fmla="*/ 60 h 120"/>
                <a:gd name="T30" fmla="*/ 47 w 50"/>
                <a:gd name="T31" fmla="*/ 88 h 120"/>
                <a:gd name="T32" fmla="*/ 46 w 50"/>
                <a:gd name="T33" fmla="*/ 117 h 120"/>
                <a:gd name="T34" fmla="*/ 40 w 50"/>
                <a:gd name="T35" fmla="*/ 117 h 120"/>
                <a:gd name="T36" fmla="*/ 34 w 50"/>
                <a:gd name="T37" fmla="*/ 117 h 120"/>
                <a:gd name="T38" fmla="*/ 30 w 50"/>
                <a:gd name="T39" fmla="*/ 118 h 120"/>
                <a:gd name="T40" fmla="*/ 24 w 50"/>
                <a:gd name="T41" fmla="*/ 118 h 120"/>
                <a:gd name="T42" fmla="*/ 18 w 50"/>
                <a:gd name="T43" fmla="*/ 119 h 120"/>
                <a:gd name="T44" fmla="*/ 13 w 50"/>
                <a:gd name="T45" fmla="*/ 119 h 120"/>
                <a:gd name="T46" fmla="*/ 8 w 50"/>
                <a:gd name="T47" fmla="*/ 120 h 120"/>
                <a:gd name="T48" fmla="*/ 2 w 50"/>
                <a:gd name="T49" fmla="*/ 120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"/>
                <a:gd name="T76" fmla="*/ 0 h 120"/>
                <a:gd name="T77" fmla="*/ 50 w 50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" h="120">
                  <a:moveTo>
                    <a:pt x="2" y="120"/>
                  </a:moveTo>
                  <a:lnTo>
                    <a:pt x="1" y="91"/>
                  </a:lnTo>
                  <a:lnTo>
                    <a:pt x="0" y="57"/>
                  </a:lnTo>
                  <a:lnTo>
                    <a:pt x="3" y="25"/>
                  </a:lnTo>
                  <a:lnTo>
                    <a:pt x="12" y="3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49" y="31"/>
                  </a:lnTo>
                  <a:lnTo>
                    <a:pt x="48" y="60"/>
                  </a:lnTo>
                  <a:lnTo>
                    <a:pt x="47" y="88"/>
                  </a:lnTo>
                  <a:lnTo>
                    <a:pt x="46" y="117"/>
                  </a:lnTo>
                  <a:lnTo>
                    <a:pt x="40" y="117"/>
                  </a:lnTo>
                  <a:lnTo>
                    <a:pt x="34" y="117"/>
                  </a:lnTo>
                  <a:lnTo>
                    <a:pt x="30" y="118"/>
                  </a:lnTo>
                  <a:lnTo>
                    <a:pt x="24" y="118"/>
                  </a:lnTo>
                  <a:lnTo>
                    <a:pt x="18" y="119"/>
                  </a:lnTo>
                  <a:lnTo>
                    <a:pt x="13" y="119"/>
                  </a:lnTo>
                  <a:lnTo>
                    <a:pt x="8" y="120"/>
                  </a:lnTo>
                  <a:lnTo>
                    <a:pt x="2" y="120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92" name="Freeform 33">
              <a:extLst>
                <a:ext uri="{FF2B5EF4-FFF2-40B4-BE49-F238E27FC236}">
                  <a16:creationId xmlns:a16="http://schemas.microsoft.com/office/drawing/2014/main" id="{4BCBC98B-5777-A2B5-C6D9-5CA0E64E3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857"/>
              <a:ext cx="15" cy="28"/>
            </a:xfrm>
            <a:custGeom>
              <a:avLst/>
              <a:gdLst>
                <a:gd name="T0" fmla="*/ 21 w 30"/>
                <a:gd name="T1" fmla="*/ 56 h 56"/>
                <a:gd name="T2" fmla="*/ 16 w 30"/>
                <a:gd name="T3" fmla="*/ 53 h 56"/>
                <a:gd name="T4" fmla="*/ 11 w 30"/>
                <a:gd name="T5" fmla="*/ 52 h 56"/>
                <a:gd name="T6" fmla="*/ 6 w 30"/>
                <a:gd name="T7" fmla="*/ 50 h 56"/>
                <a:gd name="T8" fmla="*/ 0 w 30"/>
                <a:gd name="T9" fmla="*/ 49 h 56"/>
                <a:gd name="T10" fmla="*/ 4 w 30"/>
                <a:gd name="T11" fmla="*/ 35 h 56"/>
                <a:gd name="T12" fmla="*/ 11 w 30"/>
                <a:gd name="T13" fmla="*/ 19 h 56"/>
                <a:gd name="T14" fmla="*/ 21 w 30"/>
                <a:gd name="T15" fmla="*/ 6 h 56"/>
                <a:gd name="T16" fmla="*/ 30 w 30"/>
                <a:gd name="T17" fmla="*/ 0 h 56"/>
                <a:gd name="T18" fmla="*/ 30 w 30"/>
                <a:gd name="T19" fmla="*/ 14 h 56"/>
                <a:gd name="T20" fmla="*/ 30 w 30"/>
                <a:gd name="T21" fmla="*/ 28 h 56"/>
                <a:gd name="T22" fmla="*/ 30 w 30"/>
                <a:gd name="T23" fmla="*/ 42 h 56"/>
                <a:gd name="T24" fmla="*/ 30 w 30"/>
                <a:gd name="T25" fmla="*/ 56 h 56"/>
                <a:gd name="T26" fmla="*/ 28 w 30"/>
                <a:gd name="T27" fmla="*/ 56 h 56"/>
                <a:gd name="T28" fmla="*/ 26 w 30"/>
                <a:gd name="T29" fmla="*/ 56 h 56"/>
                <a:gd name="T30" fmla="*/ 23 w 30"/>
                <a:gd name="T31" fmla="*/ 56 h 56"/>
                <a:gd name="T32" fmla="*/ 21 w 30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6"/>
                <a:gd name="T53" fmla="*/ 30 w 30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6">
                  <a:moveTo>
                    <a:pt x="21" y="56"/>
                  </a:moveTo>
                  <a:lnTo>
                    <a:pt x="16" y="53"/>
                  </a:lnTo>
                  <a:lnTo>
                    <a:pt x="11" y="52"/>
                  </a:lnTo>
                  <a:lnTo>
                    <a:pt x="6" y="50"/>
                  </a:lnTo>
                  <a:lnTo>
                    <a:pt x="0" y="49"/>
                  </a:lnTo>
                  <a:lnTo>
                    <a:pt x="4" y="35"/>
                  </a:lnTo>
                  <a:lnTo>
                    <a:pt x="11" y="19"/>
                  </a:lnTo>
                  <a:lnTo>
                    <a:pt x="21" y="6"/>
                  </a:lnTo>
                  <a:lnTo>
                    <a:pt x="30" y="0"/>
                  </a:lnTo>
                  <a:lnTo>
                    <a:pt x="30" y="14"/>
                  </a:lnTo>
                  <a:lnTo>
                    <a:pt x="30" y="28"/>
                  </a:lnTo>
                  <a:lnTo>
                    <a:pt x="30" y="42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3" y="56"/>
                  </a:lnTo>
                  <a:lnTo>
                    <a:pt x="21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93" name="Freeform 34">
              <a:extLst>
                <a:ext uri="{FF2B5EF4-FFF2-40B4-BE49-F238E27FC236}">
                  <a16:creationId xmlns:a16="http://schemas.microsoft.com/office/drawing/2014/main" id="{6043D461-77C6-1067-02D9-A5B809937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2835"/>
              <a:ext cx="24" cy="24"/>
            </a:xfrm>
            <a:custGeom>
              <a:avLst/>
              <a:gdLst>
                <a:gd name="T0" fmla="*/ 0 w 49"/>
                <a:gd name="T1" fmla="*/ 50 h 50"/>
                <a:gd name="T2" fmla="*/ 0 w 49"/>
                <a:gd name="T3" fmla="*/ 37 h 50"/>
                <a:gd name="T4" fmla="*/ 1 w 49"/>
                <a:gd name="T5" fmla="*/ 26 h 50"/>
                <a:gd name="T6" fmla="*/ 3 w 49"/>
                <a:gd name="T7" fmla="*/ 15 h 50"/>
                <a:gd name="T8" fmla="*/ 4 w 49"/>
                <a:gd name="T9" fmla="*/ 6 h 50"/>
                <a:gd name="T10" fmla="*/ 8 w 49"/>
                <a:gd name="T11" fmla="*/ 5 h 50"/>
                <a:gd name="T12" fmla="*/ 12 w 49"/>
                <a:gd name="T13" fmla="*/ 4 h 50"/>
                <a:gd name="T14" fmla="*/ 15 w 49"/>
                <a:gd name="T15" fmla="*/ 3 h 50"/>
                <a:gd name="T16" fmla="*/ 20 w 49"/>
                <a:gd name="T17" fmla="*/ 1 h 50"/>
                <a:gd name="T18" fmla="*/ 23 w 49"/>
                <a:gd name="T19" fmla="*/ 1 h 50"/>
                <a:gd name="T20" fmla="*/ 28 w 49"/>
                <a:gd name="T21" fmla="*/ 0 h 50"/>
                <a:gd name="T22" fmla="*/ 33 w 49"/>
                <a:gd name="T23" fmla="*/ 0 h 50"/>
                <a:gd name="T24" fmla="*/ 38 w 49"/>
                <a:gd name="T25" fmla="*/ 0 h 50"/>
                <a:gd name="T26" fmla="*/ 44 w 49"/>
                <a:gd name="T27" fmla="*/ 10 h 50"/>
                <a:gd name="T28" fmla="*/ 48 w 49"/>
                <a:gd name="T29" fmla="*/ 20 h 50"/>
                <a:gd name="T30" fmla="*/ 49 w 49"/>
                <a:gd name="T31" fmla="*/ 31 h 50"/>
                <a:gd name="T32" fmla="*/ 46 w 49"/>
                <a:gd name="T33" fmla="*/ 46 h 50"/>
                <a:gd name="T34" fmla="*/ 37 w 49"/>
                <a:gd name="T35" fmla="*/ 46 h 50"/>
                <a:gd name="T36" fmla="*/ 30 w 49"/>
                <a:gd name="T37" fmla="*/ 46 h 50"/>
                <a:gd name="T38" fmla="*/ 26 w 49"/>
                <a:gd name="T39" fmla="*/ 46 h 50"/>
                <a:gd name="T40" fmla="*/ 21 w 49"/>
                <a:gd name="T41" fmla="*/ 46 h 50"/>
                <a:gd name="T42" fmla="*/ 16 w 49"/>
                <a:gd name="T43" fmla="*/ 48 h 50"/>
                <a:gd name="T44" fmla="*/ 12 w 49"/>
                <a:gd name="T45" fmla="*/ 48 h 50"/>
                <a:gd name="T46" fmla="*/ 7 w 49"/>
                <a:gd name="T47" fmla="*/ 49 h 50"/>
                <a:gd name="T48" fmla="*/ 0 w 49"/>
                <a:gd name="T49" fmla="*/ 50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"/>
                <a:gd name="T76" fmla="*/ 0 h 50"/>
                <a:gd name="T77" fmla="*/ 49 w 49"/>
                <a:gd name="T78" fmla="*/ 50 h 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" h="50">
                  <a:moveTo>
                    <a:pt x="0" y="50"/>
                  </a:moveTo>
                  <a:lnTo>
                    <a:pt x="0" y="37"/>
                  </a:lnTo>
                  <a:lnTo>
                    <a:pt x="1" y="26"/>
                  </a:lnTo>
                  <a:lnTo>
                    <a:pt x="3" y="15"/>
                  </a:lnTo>
                  <a:lnTo>
                    <a:pt x="4" y="6"/>
                  </a:lnTo>
                  <a:lnTo>
                    <a:pt x="8" y="5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4" y="10"/>
                  </a:lnTo>
                  <a:lnTo>
                    <a:pt x="48" y="20"/>
                  </a:lnTo>
                  <a:lnTo>
                    <a:pt x="49" y="31"/>
                  </a:lnTo>
                  <a:lnTo>
                    <a:pt x="46" y="46"/>
                  </a:lnTo>
                  <a:lnTo>
                    <a:pt x="37" y="46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1" y="46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7" y="4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pic>
        <p:nvPicPr>
          <p:cNvPr id="15366" name="Picture 13" descr="MPj04277060000[1]">
            <a:extLst>
              <a:ext uri="{FF2B5EF4-FFF2-40B4-BE49-F238E27FC236}">
                <a16:creationId xmlns:a16="http://schemas.microsoft.com/office/drawing/2014/main" id="{FB8873D4-C67E-1532-E399-062C57CE9C4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64" y="1885950"/>
            <a:ext cx="1706563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55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3566" y="640080"/>
            <a:ext cx="63067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Beer Middle School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HONORS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751892"/>
            <a:ext cx="563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Quarterly All A Honor Roll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No 3’s in citizenship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267200"/>
            <a:ext cx="601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Quarterly Honor Roll</a:t>
            </a:r>
          </a:p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3.0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or above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GPA (No C’s, D’s or F’s)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No 3’s in citizenship</a:t>
            </a:r>
          </a:p>
        </p:txBody>
      </p:sp>
      <p:pic>
        <p:nvPicPr>
          <p:cNvPr id="2051" name="Picture 3" descr="C:\Users\Warren\AppData\Local\Microsoft\Windows\Temporary Internet Files\Content.IE5\P474A1S1\vector-award-medal-rosette-label-isolated-white-background-3001632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92" y="1517243"/>
            <a:ext cx="811843" cy="9098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</p:pic>
      <p:pic>
        <p:nvPicPr>
          <p:cNvPr id="7" name="Picture 3" descr="C:\Users\Warren\AppData\Local\Microsoft\Windows\Temporary Internet Files\Content.IE5\P474A1S1\vector-award-medal-rosette-label-isolated-white-background-3001632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549448"/>
            <a:ext cx="811843" cy="9098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5250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Warren\AppData\Local\Microsoft\Windows\Temporary Internet Files\Content.IE5\MGOUVUC8\YearbookBi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5294"/>
            <a:ext cx="2895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Warren\AppData\Local\Microsoft\Windows\Temporary Internet Files\Content.IE5\KZTF3ZP4\3981254592_8ab93866b6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85" y="2978503"/>
            <a:ext cx="2632656" cy="1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Warren\AppData\Local\Microsoft\Windows\Temporary Internet Files\Content.IE5\P474A1S1\glas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5349"/>
            <a:ext cx="2349627" cy="14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829" y="385853"/>
            <a:ext cx="527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EXTRACURRICULAR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1978590"/>
            <a:ext cx="441960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288894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Club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(Where Everyone Belongs) Leaders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 (Student Activities Council)</a:t>
            </a:r>
          </a:p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clubs are open to all grades</a:t>
            </a:r>
          </a:p>
        </p:txBody>
      </p:sp>
    </p:spTree>
    <p:extLst>
      <p:ext uri="{BB962C8B-B14F-4D97-AF65-F5344CB8AC3E}">
        <p14:creationId xmlns:p14="http://schemas.microsoft.com/office/powerpoint/2010/main" val="3066338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-849094"/>
            <a:ext cx="5416587" cy="3031599"/>
          </a:xfrm>
          <a:prstGeom prst="rect">
            <a:avLst/>
          </a:prstGeom>
          <a:noFill/>
        </p:spPr>
        <p:txBody>
          <a:bodyPr vert="horz" wrap="square" lIns="182880" tIns="0" rIns="91440" bIns="45720" anchor="t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BARON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ATHLETICS</a:t>
            </a:r>
          </a:p>
        </p:txBody>
      </p:sp>
      <p:pic>
        <p:nvPicPr>
          <p:cNvPr id="3076" name="Picture 4" descr="C:\Users\Warren\AppData\Local\Microsoft\Windows\Temporary Internet Files\Content.IE5\H7UPIMW9\PngMedium-Volleyball-white-3234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14219"/>
            <a:ext cx="194553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Program Files\Microsoft Office\MEDIA\CAGCAT10\j018316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14219"/>
            <a:ext cx="2227358" cy="19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Warren\AppData\Local\Microsoft\Windows\Temporary Internet Files\Content.IE5\KZTF3ZP4\basketball-16871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80" y="4238296"/>
            <a:ext cx="1941495" cy="19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Warren\AppData\Local\Microsoft\Windows\Temporary Internet Files\Content.IE5\SKJ4J4QM\lanes-running-track-2828344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45520"/>
            <a:ext cx="1219200" cy="184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6079" y="2362200"/>
            <a:ext cx="68111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7</a:t>
            </a:r>
            <a:r>
              <a:rPr lang="en-US" sz="2400" baseline="30000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8</a:t>
            </a:r>
            <a:r>
              <a:rPr lang="en-US" sz="2400" baseline="30000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grade, students may be involved in athletic activities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Boys Football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Girls Volleyball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Boys &amp; Girls Basketball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Boys &amp; Girls Track and Field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6093"/>
            <a:ext cx="2309847" cy="16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344" y="533400"/>
            <a:ext cx="2971800" cy="390876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  <a:r>
              <a:rPr lang="en-US" sz="28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here</a:t>
            </a:r>
          </a:p>
          <a:p>
            <a:r>
              <a:rPr lang="en-US" sz="88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n-US" sz="28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veryone</a:t>
            </a:r>
            <a:endParaRPr lang="en-US" sz="8000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80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n-US" sz="28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elongs</a:t>
            </a:r>
            <a:endParaRPr lang="en-US" sz="8000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442162"/>
            <a:ext cx="7391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Transition program for incoming 6</a:t>
            </a:r>
            <a:r>
              <a:rPr lang="en-US" sz="2200" baseline="30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graders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r>
              <a:rPr lang="en-US" sz="2200" baseline="30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graders act as student mentors to 6</a:t>
            </a:r>
            <a:r>
              <a:rPr lang="en-US" sz="2200" baseline="30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graders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 Leaders encourage 6</a:t>
            </a:r>
            <a:r>
              <a:rPr lang="en-US" sz="2200" baseline="30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graders to participate in social and academic activities throughout the school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CD1A9A-B89E-4EC5-AB04-91905BE87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42925"/>
            <a:ext cx="50673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04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55CAC-F19E-4358-A691-D1A2727B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Guard Duties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2C76-F505-47ED-997E-FCAA41446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Hallways during class time</a:t>
            </a:r>
          </a:p>
          <a:p>
            <a:r>
              <a:rPr lang="en-US" dirty="0"/>
              <a:t>School dress code </a:t>
            </a:r>
          </a:p>
          <a:p>
            <a:r>
              <a:rPr lang="en-US" dirty="0"/>
              <a:t>Cell phone policy </a:t>
            </a:r>
          </a:p>
          <a:p>
            <a:r>
              <a:rPr lang="en-US" dirty="0"/>
              <a:t>Bathrooms</a:t>
            </a:r>
          </a:p>
          <a:p>
            <a:r>
              <a:rPr lang="en-US" dirty="0"/>
              <a:t>Café</a:t>
            </a:r>
          </a:p>
          <a:p>
            <a:r>
              <a:rPr lang="en-US" dirty="0"/>
              <a:t>Locker Rooms</a:t>
            </a:r>
          </a:p>
        </p:txBody>
      </p:sp>
    </p:spTree>
    <p:extLst>
      <p:ext uri="{BB962C8B-B14F-4D97-AF65-F5344CB8AC3E}">
        <p14:creationId xmlns:p14="http://schemas.microsoft.com/office/powerpoint/2010/main" val="723215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B08E-4916-43CE-BEFC-1AA5C62D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Cafeteria </a:t>
            </a:r>
          </a:p>
        </p:txBody>
      </p:sp>
      <p:pic>
        <p:nvPicPr>
          <p:cNvPr id="1026" name="Picture 2" descr="92 SERVING LINES That Rock ideas | school food, cafeteria, school nutrition">
            <a:extLst>
              <a:ext uri="{FF2B5EF4-FFF2-40B4-BE49-F238E27FC236}">
                <a16:creationId xmlns:a16="http://schemas.microsoft.com/office/drawing/2014/main" id="{6935EB12-A36F-4EA9-B633-0553B127B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r="26989" b="-4"/>
          <a:stretch/>
        </p:blipFill>
        <p:spPr bwMode="auto">
          <a:xfrm>
            <a:off x="762000" y="609601"/>
            <a:ext cx="3657600" cy="376732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8" name="Picture 4" descr="High school students boycott school cafeteria over new lunch restrictions |  Fox News">
            <a:extLst>
              <a:ext uri="{FF2B5EF4-FFF2-40B4-BE49-F238E27FC236}">
                <a16:creationId xmlns:a16="http://schemas.microsoft.com/office/drawing/2014/main" id="{8EA4046A-6F79-4CE5-904D-A0D2E130F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34780" b="2"/>
          <a:stretch/>
        </p:blipFill>
        <p:spPr bwMode="auto">
          <a:xfrm>
            <a:off x="4648200" y="609601"/>
            <a:ext cx="3657600" cy="376732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47143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391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Beer Boosters, Q&amp;A, Band Fittings, Self-Guided Tour</a:t>
            </a:r>
          </a:p>
          <a:p>
            <a:endParaRPr lang="en-US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Beer Boosters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All are welcome to stay for questions &amp; answers.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Self-Guided Tour of BMS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All incoming Band Students and Parents, please go to the Band Room for a presentation from A&amp;G Music and instrumental fitting.</a:t>
            </a: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9600"/>
            <a:ext cx="774699" cy="9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0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391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BEER BARON STAFF</a:t>
            </a:r>
          </a:p>
          <a:p>
            <a:endParaRPr lang="en-US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Mr. Xavier Whitacre- Principal       </a:t>
            </a: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Mr. Eric Williamson- Assistant Principal</a:t>
            </a: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Ms. Bobbi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Pudrith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-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Counselor (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A-Kat)</a:t>
            </a: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Mr. Ryan Kay- Counselor (Kat-Z)</a:t>
            </a: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826" y="609600"/>
            <a:ext cx="136427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9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391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We Communicate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en-US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PowerSchool for Academics/Grades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Schoology Individual Teacher Websites and Messages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Monthly Newsletter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Teacher/School Email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Phone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Robo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Calls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9600"/>
            <a:ext cx="774699" cy="9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6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391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Request a District Laptop/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HotSpot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en-US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You can request a WCS Issued Laptop and/or Hotspot by completing the Technology Request Survey</a:t>
            </a: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hlinkClick r:id="rId2"/>
              </a:rPr>
              <a:t>Technology Request Link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9600"/>
            <a:ext cx="774699" cy="9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6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54781"/>
            <a:ext cx="8305800" cy="49552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SIXTH GRADE ACADEMIC COURSES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English Language Arts-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2-hour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block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Social Studies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Math Course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General Science</a:t>
            </a: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C:\Users\Warren\AppData\Local\Microsoft\Windows\Temporary Internet Files\Content.IE5\H7UPIMW9\academics[1]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3962400" cy="30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1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07180"/>
            <a:ext cx="8305800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SIXTH GRADE ELECTIVE OPTIONS</a:t>
            </a:r>
          </a:p>
          <a:p>
            <a:pPr algn="ctr"/>
            <a:r>
              <a:rPr lang="en-US" sz="3200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(Path 1 – Band)</a:t>
            </a:r>
          </a:p>
          <a:p>
            <a:pPr algn="ctr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Woodwinds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- saxophone, clarinet, flute, oboe, etc.</a:t>
            </a:r>
          </a:p>
          <a:p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Brass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- trumpet, trombone, French horn, 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    tuba, etc.</a:t>
            </a:r>
          </a:p>
          <a:p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Percussion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- drums, cymbals, etc.</a:t>
            </a:r>
          </a:p>
          <a:p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343" y="1371600"/>
            <a:ext cx="23622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2057400" cy="16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8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314" y="990600"/>
            <a:ext cx="8240486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SIXTH GRADE ELECTIVE OPTIONS</a:t>
            </a:r>
          </a:p>
          <a:p>
            <a:pPr algn="ctr"/>
            <a:r>
              <a:rPr lang="en-US" sz="3200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(Path 2)</a:t>
            </a:r>
            <a:endParaRPr lang="en-US" sz="1100" u="sng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Choose two Semester electives:</a:t>
            </a:r>
            <a:endParaRPr lang="en-US" sz="3200" u="sng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1600" u="sng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/>
              </a:rPr>
              <a:t>Emerging Technologies I</a:t>
            </a:r>
          </a:p>
          <a:p>
            <a:endParaRPr lang="en-US" sz="1000" dirty="0">
              <a:latin typeface="Aharoni" panose="02010803020104030203" pitchFamily="2" charset="-79"/>
              <a:cs typeface="Aharoni" panose="02010803020104030203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/>
              </a:rPr>
              <a:t>Introduction to Coding</a:t>
            </a:r>
          </a:p>
          <a:p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Team Sports</a:t>
            </a:r>
          </a:p>
          <a:p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Spanish A/Spanish B</a:t>
            </a:r>
          </a:p>
          <a:p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Choir</a:t>
            </a:r>
          </a:p>
          <a:p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r>
              <a:rPr lang="en-US" sz="2800" dirty="0">
                <a:latin typeface="Arial Black" panose="020B0A04020102020204" pitchFamily="34" charset="0"/>
                <a:cs typeface="Aharoni" panose="02010803020104030203" pitchFamily="2" charset="-79"/>
              </a:rPr>
              <a:t>D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Art</a:t>
            </a: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charset="0"/>
              <a:buChar char="•"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37" y="3051921"/>
            <a:ext cx="1981200" cy="1447800"/>
          </a:xfrm>
          <a:prstGeom prst="rect">
            <a:avLst/>
          </a:prstGeom>
        </p:spPr>
      </p:pic>
      <p:pic>
        <p:nvPicPr>
          <p:cNvPr id="8" name="Picture 4" descr="C:\Users\Warren\AppData\Local\Microsoft\Windows\Temporary Internet Files\Content.IE5\KZTF3ZP4\hp-compaq-6730b-notebook-p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5240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Warren\AppData\Local\Microsoft\Windows\Temporary Internet Files\Content.IE5\MGOUVUC8\maracas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2" y="4656041"/>
            <a:ext cx="1971675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3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62600"/>
            <a:ext cx="6784848" cy="609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Offered in 7</a:t>
            </a:r>
            <a:r>
              <a:rPr lang="en-US" sz="28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and 8</a:t>
            </a:r>
            <a:r>
              <a:rPr lang="en-US" sz="28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grade as well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99" y="457200"/>
            <a:ext cx="3886201" cy="518160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96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9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Emerging Technologies I</a:t>
            </a:r>
            <a:endParaRPr lang="en-US" sz="9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Essential skills covered include: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        - Basic Orientation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        - Typing Skills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        - Digital Footprint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        - Troubleshooting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        - Cyber Safety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        - Microsoft Imagine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          Academy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86200" y="457201"/>
            <a:ext cx="5257800" cy="4876800"/>
          </a:xfrm>
        </p:spPr>
        <p:txBody>
          <a:bodyPr vert="horz"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indent="0">
              <a:buNone/>
            </a:pPr>
            <a:r>
              <a:rPr lang="en-US" dirty="0"/>
              <a:t>                    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714" y="914229"/>
            <a:ext cx="3200677" cy="1981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887" y="3428941"/>
            <a:ext cx="3810330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89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6004</TotalTime>
  <Words>952</Words>
  <Application>Microsoft Office PowerPoint</Application>
  <PresentationFormat>On-screen Show (4:3)</PresentationFormat>
  <Paragraphs>302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Aharoni</vt:lpstr>
      <vt:lpstr>Arial</vt:lpstr>
      <vt:lpstr>Arial Black</vt:lpstr>
      <vt:lpstr>Calibri</vt:lpstr>
      <vt:lpstr>Cambria</vt:lpstr>
      <vt:lpstr>Impact</vt:lpstr>
      <vt:lpstr>NewsPrint</vt:lpstr>
      <vt:lpstr>BEER MIDDLE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Offered in 7th and 8th grade as well</vt:lpstr>
      <vt:lpstr>Offered in 7th and 8th grade as well</vt:lpstr>
      <vt:lpstr>PowerPoint Presentation</vt:lpstr>
      <vt:lpstr>PowerPoint Presentation</vt:lpstr>
      <vt:lpstr>PowerPoint Presentation</vt:lpstr>
      <vt:lpstr>PowerPoint Presentation</vt:lpstr>
      <vt:lpstr>ELA  and Math Interventions</vt:lpstr>
      <vt:lpstr>PowerPoint Presentation</vt:lpstr>
      <vt:lpstr>- be placed into a semester-long intervention class (in place of an elective). - lunch academic intervention is available to all students  </vt:lpstr>
      <vt:lpstr>PowerPoint Presentation</vt:lpstr>
      <vt:lpstr>PowerPoint Presentation</vt:lpstr>
      <vt:lpstr>Between Classes</vt:lpstr>
      <vt:lpstr>6th graders will be assigned a Locker</vt:lpstr>
      <vt:lpstr>PowerPoint Presentation</vt:lpstr>
      <vt:lpstr>PowerPoint Presentation</vt:lpstr>
      <vt:lpstr>PowerPoint Presentation</vt:lpstr>
      <vt:lpstr>PowerPoint Presentation</vt:lpstr>
      <vt:lpstr>Security Guard Duties</vt:lpstr>
      <vt:lpstr>Cafeteria </vt:lpstr>
      <vt:lpstr>PowerPoint Presentation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Ryan Kay</cp:lastModifiedBy>
  <cp:revision>93</cp:revision>
  <cp:lastPrinted>2015-03-03T13:48:53Z</cp:lastPrinted>
  <dcterms:created xsi:type="dcterms:W3CDTF">2015-02-26T18:43:49Z</dcterms:created>
  <dcterms:modified xsi:type="dcterms:W3CDTF">2023-04-27T14:23:44Z</dcterms:modified>
</cp:coreProperties>
</file>