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3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89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2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2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9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3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43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6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9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E7AA8-F4B6-4009-AFDF-808A4036C678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8B548-25FF-404A-A5B0-FE972AC1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8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wcskids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cskids.webex.com/meet/bhill" TargetMode="External"/><Relationship Id="rId2" Type="http://schemas.openxmlformats.org/officeDocument/2006/relationships/hyperlink" Target="mailto:bhill@wcskids.ne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cskids.webex.com/meet/rkay" TargetMode="External"/><Relationship Id="rId4" Type="http://schemas.openxmlformats.org/officeDocument/2006/relationships/hyperlink" Target="mailto:rkay@wcskid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2022-2023</a:t>
            </a:r>
            <a:br>
              <a:rPr lang="en-US" sz="4400" dirty="0"/>
            </a:br>
            <a:r>
              <a:rPr lang="en-US" sz="4400" dirty="0"/>
              <a:t>Virtual Student Scheduling Only</a:t>
            </a:r>
            <a:br>
              <a:rPr lang="en-US" sz="8800" dirty="0"/>
            </a:b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5400" y="8755063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2329" y="6387925"/>
            <a:ext cx="3218330" cy="1808589"/>
          </a:xfrm>
          <a:prstGeom prst="rect">
            <a:avLst/>
          </a:prstGeom>
        </p:spPr>
      </p:pic>
      <p:pic>
        <p:nvPicPr>
          <p:cNvPr id="1028" name="Picture 4" descr="Agnes Beer Middle School (@AgnesBeerMS) | Twit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40" y="2241176"/>
            <a:ext cx="3810000" cy="353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594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Online Scheduling for ALL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 STEP</a:t>
            </a:r>
            <a:endParaRPr lang="en-US" dirty="0"/>
          </a:p>
          <a:p>
            <a:pPr lvl="1"/>
            <a:r>
              <a:rPr lang="en-US" dirty="0"/>
              <a:t>Go to </a:t>
            </a:r>
            <a:r>
              <a:rPr lang="en-US" dirty="0">
                <a:hlinkClick r:id="rId2"/>
              </a:rPr>
              <a:t>www.wcskids.net</a:t>
            </a:r>
            <a:endParaRPr lang="en-US" dirty="0"/>
          </a:p>
          <a:p>
            <a:pPr lvl="1"/>
            <a:r>
              <a:rPr lang="en-US" dirty="0"/>
              <a:t>Parents/Students</a:t>
            </a:r>
          </a:p>
          <a:p>
            <a:pPr lvl="2"/>
            <a:r>
              <a:rPr lang="en-US" dirty="0"/>
              <a:t>Quick Links</a:t>
            </a:r>
          </a:p>
          <a:p>
            <a:pPr lvl="3"/>
            <a:r>
              <a:rPr lang="en-US" dirty="0"/>
              <a:t>Parent Portal/PowerSchool</a:t>
            </a:r>
          </a:p>
          <a:p>
            <a:pPr lvl="3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6763" y="3521961"/>
            <a:ext cx="4925514" cy="3097029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4584766">
            <a:off x="10499372" y="3307207"/>
            <a:ext cx="641414" cy="255018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6" name="TextBox 5"/>
          <p:cNvSpPr txBox="1"/>
          <p:nvPr/>
        </p:nvSpPr>
        <p:spPr>
          <a:xfrm rot="20732563">
            <a:off x="9763126" y="4322035"/>
            <a:ext cx="2616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 digit student number</a:t>
            </a:r>
          </a:p>
        </p:txBody>
      </p:sp>
      <p:sp>
        <p:nvSpPr>
          <p:cNvPr id="7" name="Right Arrow 6"/>
          <p:cNvSpPr/>
          <p:nvPr/>
        </p:nvSpPr>
        <p:spPr>
          <a:xfrm rot="19273410">
            <a:off x="7785329" y="5229719"/>
            <a:ext cx="1473930" cy="119759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9209323">
            <a:off x="7737785" y="5439499"/>
            <a:ext cx="1689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Password for everything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760" y="4001293"/>
            <a:ext cx="5247698" cy="2091138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228079" y="4402199"/>
            <a:ext cx="978408" cy="20900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70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0375" y="455613"/>
            <a:ext cx="6238875" cy="1220787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92D050"/>
                </a:solidFill>
              </a:rPr>
              <a:t>Parent Portal/PowerSchool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401" y="1066006"/>
            <a:ext cx="1707224" cy="52752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6224" y="3819524"/>
            <a:ext cx="6581775" cy="143827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ALL CORE CLASSES (MATH/ ELA/ SCIENCE/ SOCIAL STUDIES) HAVE BEEN ADDED FOR YOU</a:t>
            </a:r>
          </a:p>
          <a:p>
            <a:r>
              <a:rPr lang="en-US" dirty="0"/>
              <a:t>AND</a:t>
            </a:r>
          </a:p>
          <a:p>
            <a:r>
              <a:rPr lang="en-US" dirty="0"/>
              <a:t>If you qualify you may see math builder/ELA builder already loaded.</a:t>
            </a:r>
          </a:p>
        </p:txBody>
      </p:sp>
      <p:sp>
        <p:nvSpPr>
          <p:cNvPr id="5" name="Down Arrow 4"/>
          <p:cNvSpPr/>
          <p:nvPr/>
        </p:nvSpPr>
        <p:spPr>
          <a:xfrm rot="3726562">
            <a:off x="2893741" y="2066482"/>
            <a:ext cx="1205183" cy="3732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r>
              <a:rPr lang="en-US" dirty="0">
                <a:solidFill>
                  <a:srgbClr val="92D050"/>
                </a:solidFill>
              </a:rPr>
              <a:t>SELECTING ELECTIVES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0395" r="-543"/>
          <a:stretch/>
        </p:blipFill>
        <p:spPr>
          <a:xfrm>
            <a:off x="1162049" y="2046514"/>
            <a:ext cx="10429060" cy="180158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817812">
            <a:off x="9418266" y="3598974"/>
            <a:ext cx="3196277" cy="18089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623496">
            <a:off x="10457452" y="4321776"/>
            <a:ext cx="8914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here to see your options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62049" y="4253493"/>
            <a:ext cx="85248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may only choose a certain number of electives for example:</a:t>
            </a:r>
          </a:p>
          <a:p>
            <a:r>
              <a:rPr lang="en-US" dirty="0">
                <a:solidFill>
                  <a:srgbClr val="FF0000"/>
                </a:solidFill>
              </a:rPr>
              <a:t>DO NOT CHOOSE A CLASS YOU HAVE ALREADY HAD</a:t>
            </a:r>
          </a:p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grade=4</a:t>
            </a:r>
          </a:p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grade=4</a:t>
            </a:r>
          </a:p>
          <a:p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grade=3 because you HAVE to take Fitness for Life</a:t>
            </a:r>
          </a:p>
        </p:txBody>
      </p:sp>
    </p:spTree>
    <p:extLst>
      <p:ext uri="{BB962C8B-B14F-4D97-AF65-F5344CB8AC3E}">
        <p14:creationId xmlns:p14="http://schemas.microsoft.com/office/powerpoint/2010/main" val="3051340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ELECTIVE ALTERNATES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848" y="3531847"/>
            <a:ext cx="10902952" cy="176405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28700" y="1690688"/>
            <a:ext cx="10467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you choose your 4 favorite electives please go down to the next box and choose 2 additional electives you have not had.  This allows us to use these options if we can’t get you your first choices.</a:t>
            </a:r>
          </a:p>
        </p:txBody>
      </p:sp>
      <p:sp>
        <p:nvSpPr>
          <p:cNvPr id="6" name="Right Arrow 5"/>
          <p:cNvSpPr/>
          <p:nvPr/>
        </p:nvSpPr>
        <p:spPr>
          <a:xfrm rot="18538372">
            <a:off x="8776464" y="4274187"/>
            <a:ext cx="2866837" cy="12170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14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know you have completed your scheduling?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6337" y="1825625"/>
            <a:ext cx="1859325" cy="4351338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9973520">
            <a:off x="7084308" y="1386105"/>
            <a:ext cx="3262601" cy="21014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 rot="20838731">
            <a:off x="7567956" y="2069861"/>
            <a:ext cx="271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 will see these green check marks!</a:t>
            </a:r>
          </a:p>
        </p:txBody>
      </p:sp>
    </p:spTree>
    <p:extLst>
      <p:ext uri="{BB962C8B-B14F-4D97-AF65-F5344CB8AC3E}">
        <p14:creationId xmlns:p14="http://schemas.microsoft.com/office/powerpoint/2010/main" val="3268347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868"/>
            <a:ext cx="10515600" cy="53209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 always, please come to see Ms. Hill or Mr. Kay if you or your parents have any questions.</a:t>
            </a:r>
          </a:p>
          <a:p>
            <a:endParaRPr lang="en-US" dirty="0"/>
          </a:p>
          <a:p>
            <a:r>
              <a:rPr lang="en-US" dirty="0"/>
              <a:t>You can reach us through Counselor Connection on Schoology </a:t>
            </a:r>
          </a:p>
          <a:p>
            <a:pPr marL="3657600" lvl="8" indent="0">
              <a:buNone/>
            </a:pPr>
            <a:r>
              <a:rPr lang="en-US" sz="5200" dirty="0"/>
              <a:t>OR</a:t>
            </a:r>
          </a:p>
          <a:p>
            <a:r>
              <a:rPr lang="en-US" dirty="0"/>
              <a:t>Ms. Hill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>
                <a:hlinkClick r:id="rId2"/>
              </a:rPr>
              <a:t>bhill@wcskids.net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 Office Phone: 586-698-4279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dirty="0">
                <a:hlinkClick r:id="rId3"/>
              </a:rPr>
              <a:t>https://wcskids.webex.com/meet/bhill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Mr. Kay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hlinkClick r:id="rId4"/>
              </a:rPr>
              <a:t>rkay@wcskids.net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              Office Phone: 586-698-4280</a:t>
            </a:r>
          </a:p>
          <a:p>
            <a:pPr marL="0" indent="0">
              <a:buNone/>
            </a:pPr>
            <a:r>
              <a:rPr lang="en-US" dirty="0"/>
              <a:t>              </a:t>
            </a:r>
            <a:r>
              <a:rPr lang="en-US" dirty="0">
                <a:hlinkClick r:id="rId5"/>
              </a:rPr>
              <a:t>https://wcskids.webex.com/meet/rkay</a:t>
            </a: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7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274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2022-2023 Virtual Student Scheduling Only </vt:lpstr>
      <vt:lpstr>Online Scheduling for ALL students</vt:lpstr>
      <vt:lpstr>Parent Portal/PowerSchool</vt:lpstr>
      <vt:lpstr>   SELECTING ELECTIVES</vt:lpstr>
      <vt:lpstr>ELECTIVE ALTERNATES</vt:lpstr>
      <vt:lpstr>How do you know you have completed your scheduling?</vt:lpstr>
      <vt:lpstr>Questions?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2021-2022 Scheduling</dc:title>
  <dc:creator>Windows User</dc:creator>
  <cp:lastModifiedBy>Ryan Kay</cp:lastModifiedBy>
  <cp:revision>16</cp:revision>
  <dcterms:created xsi:type="dcterms:W3CDTF">2021-03-02T18:41:48Z</dcterms:created>
  <dcterms:modified xsi:type="dcterms:W3CDTF">2022-02-01T15:58:13Z</dcterms:modified>
</cp:coreProperties>
</file>